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311" r:id="rId4"/>
    <p:sldId id="261" r:id="rId5"/>
    <p:sldId id="287" r:id="rId6"/>
    <p:sldId id="260" r:id="rId7"/>
    <p:sldId id="263" r:id="rId8"/>
    <p:sldId id="266" r:id="rId9"/>
    <p:sldId id="273" r:id="rId10"/>
    <p:sldId id="288" r:id="rId11"/>
    <p:sldId id="274" r:id="rId12"/>
    <p:sldId id="275" r:id="rId13"/>
    <p:sldId id="278" r:id="rId14"/>
    <p:sldId id="265" r:id="rId15"/>
    <p:sldId id="258" r:id="rId16"/>
    <p:sldId id="291" r:id="rId17"/>
    <p:sldId id="271" r:id="rId18"/>
    <p:sldId id="272" r:id="rId19"/>
    <p:sldId id="279" r:id="rId20"/>
    <p:sldId id="292" r:id="rId21"/>
    <p:sldId id="294" r:id="rId22"/>
    <p:sldId id="296" r:id="rId23"/>
    <p:sldId id="297" r:id="rId24"/>
    <p:sldId id="298" r:id="rId25"/>
    <p:sldId id="295" r:id="rId26"/>
    <p:sldId id="312" r:id="rId27"/>
    <p:sldId id="319" r:id="rId28"/>
    <p:sldId id="299" r:id="rId29"/>
    <p:sldId id="293" r:id="rId30"/>
    <p:sldId id="259" r:id="rId31"/>
    <p:sldId id="307" r:id="rId32"/>
    <p:sldId id="308" r:id="rId33"/>
    <p:sldId id="303" r:id="rId34"/>
    <p:sldId id="309" r:id="rId35"/>
    <p:sldId id="310" r:id="rId36"/>
    <p:sldId id="320" r:id="rId37"/>
    <p:sldId id="300" r:id="rId38"/>
    <p:sldId id="301" r:id="rId39"/>
    <p:sldId id="268" r:id="rId40"/>
    <p:sldId id="269" r:id="rId41"/>
    <p:sldId id="264" r:id="rId42"/>
    <p:sldId id="302" r:id="rId43"/>
    <p:sldId id="270" r:id="rId44"/>
    <p:sldId id="276" r:id="rId45"/>
    <p:sldId id="29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C69AE-BBEA-458A-927A-AAFF08DED68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155885-88FA-479A-8ECD-0C709829EFBB}">
      <dgm:prSet phldrT="[Текст]"/>
      <dgm:spPr/>
      <dgm:t>
        <a:bodyPr/>
        <a:lstStyle/>
        <a:p>
          <a:pPr algn="just"/>
          <a:r>
            <a:rPr lang="ru-RU" dirty="0" err="1" smtClean="0"/>
            <a:t>Термін</a:t>
          </a:r>
          <a:r>
            <a:rPr lang="ru-RU" dirty="0" smtClean="0"/>
            <a:t> </a:t>
          </a:r>
          <a:r>
            <a:rPr lang="ru-RU" b="1" dirty="0" err="1" smtClean="0"/>
            <a:t>креативність</a:t>
          </a:r>
          <a:r>
            <a:rPr lang="ru-RU" b="1" dirty="0" smtClean="0"/>
            <a:t> </a:t>
          </a:r>
          <a:r>
            <a:rPr lang="ru-RU" dirty="0" smtClean="0"/>
            <a:t>походить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латинського</a:t>
          </a:r>
          <a:r>
            <a:rPr lang="ru-RU" dirty="0" smtClean="0"/>
            <a:t> слова </a:t>
          </a:r>
          <a:r>
            <a:rPr lang="ru-RU" i="1" dirty="0" err="1" smtClean="0"/>
            <a:t>creatio</a:t>
          </a:r>
          <a:r>
            <a:rPr lang="ru-RU" i="1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означає</a:t>
          </a:r>
          <a:r>
            <a:rPr lang="ru-RU" dirty="0" smtClean="0"/>
            <a:t> </a:t>
          </a:r>
          <a:r>
            <a:rPr lang="ru-RU" dirty="0" err="1" smtClean="0"/>
            <a:t>створення</a:t>
          </a:r>
          <a:r>
            <a:rPr lang="ru-RU" dirty="0" smtClean="0"/>
            <a:t>, і є </a:t>
          </a:r>
          <a:r>
            <a:rPr lang="ru-RU" dirty="0" err="1" smtClean="0"/>
            <a:t>новітнім</a:t>
          </a:r>
          <a:r>
            <a:rPr lang="ru-RU" dirty="0" smtClean="0"/>
            <a:t> </a:t>
          </a:r>
          <a:r>
            <a:rPr lang="ru-RU" dirty="0" err="1" smtClean="0"/>
            <a:t>терміном</a:t>
          </a:r>
          <a:r>
            <a:rPr lang="ru-RU" dirty="0" smtClean="0"/>
            <a:t>, </a:t>
          </a:r>
          <a:r>
            <a:rPr lang="ru-RU" dirty="0" err="1" smtClean="0"/>
            <a:t>яким</a:t>
          </a:r>
          <a:r>
            <a:rPr lang="ru-RU" dirty="0" smtClean="0"/>
            <a:t> </a:t>
          </a:r>
          <a:r>
            <a:rPr lang="ru-RU" dirty="0" err="1" smtClean="0"/>
            <a:t>окреслюються</a:t>
          </a:r>
          <a:r>
            <a:rPr lang="ru-RU" dirty="0" smtClean="0"/>
            <a:t> “</a:t>
          </a:r>
          <a:r>
            <a:rPr lang="ru-RU" dirty="0" err="1" smtClean="0"/>
            <a:t>творчі</a:t>
          </a:r>
          <a:r>
            <a:rPr lang="ru-RU" dirty="0" smtClean="0"/>
            <a:t> </a:t>
          </a:r>
          <a:r>
            <a:rPr lang="ru-RU" dirty="0" err="1" smtClean="0"/>
            <a:t>здібності</a:t>
          </a:r>
          <a:r>
            <a:rPr lang="ru-RU" dirty="0" smtClean="0"/>
            <a:t> </a:t>
          </a:r>
          <a:r>
            <a:rPr lang="ru-RU" dirty="0" err="1" smtClean="0"/>
            <a:t>індивіда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характеризуються</a:t>
          </a:r>
          <a:r>
            <a:rPr lang="ru-RU" dirty="0" smtClean="0"/>
            <a:t> </a:t>
          </a:r>
          <a:r>
            <a:rPr lang="ru-RU" dirty="0" err="1" smtClean="0"/>
            <a:t>здатністю</a:t>
          </a:r>
          <a:r>
            <a:rPr lang="ru-RU" dirty="0" smtClean="0"/>
            <a:t> до </a:t>
          </a:r>
          <a:r>
            <a:rPr lang="ru-RU" dirty="0" err="1" smtClean="0"/>
            <a:t>продукування</a:t>
          </a:r>
          <a:r>
            <a:rPr lang="ru-RU" dirty="0" smtClean="0"/>
            <a:t> </a:t>
          </a:r>
          <a:r>
            <a:rPr lang="ru-RU" dirty="0" err="1" smtClean="0"/>
            <a:t>принципово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ідей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входять</a:t>
          </a:r>
          <a:r>
            <a:rPr lang="ru-RU" dirty="0" smtClean="0"/>
            <a:t> у структуру </a:t>
          </a:r>
          <a:r>
            <a:rPr lang="ru-RU" dirty="0" err="1" smtClean="0"/>
            <a:t>обдарованості</a:t>
          </a:r>
          <a:r>
            <a:rPr lang="ru-RU" dirty="0" smtClean="0"/>
            <a:t> як </a:t>
          </a:r>
          <a:r>
            <a:rPr lang="ru-RU" dirty="0" err="1" smtClean="0"/>
            <a:t>незалежний</a:t>
          </a:r>
          <a:r>
            <a:rPr lang="ru-RU" dirty="0" smtClean="0"/>
            <a:t> фактор”.</a:t>
          </a:r>
          <a:endParaRPr lang="ru-RU" dirty="0"/>
        </a:p>
      </dgm:t>
    </dgm:pt>
    <dgm:pt modelId="{4FD94C45-2788-423A-9FDE-5DA5162C6DE9}" type="parTrans" cxnId="{F88DB5E7-512D-4045-BD7D-A6AD8A096F2A}">
      <dgm:prSet/>
      <dgm:spPr/>
      <dgm:t>
        <a:bodyPr/>
        <a:lstStyle/>
        <a:p>
          <a:endParaRPr lang="ru-RU"/>
        </a:p>
      </dgm:t>
    </dgm:pt>
    <dgm:pt modelId="{E57F20A6-EE65-41C9-9EBF-1AE3871D8DC5}" type="sibTrans" cxnId="{F88DB5E7-512D-4045-BD7D-A6AD8A096F2A}">
      <dgm:prSet/>
      <dgm:spPr/>
      <dgm:t>
        <a:bodyPr/>
        <a:lstStyle/>
        <a:p>
          <a:endParaRPr lang="ru-RU"/>
        </a:p>
      </dgm:t>
    </dgm:pt>
    <dgm:pt modelId="{1B126CEA-95B8-4B00-8FB3-25AED778598A}">
      <dgm:prSet phldrT="[Текст]"/>
      <dgm:spPr/>
      <dgm:t>
        <a:bodyPr/>
        <a:lstStyle/>
        <a:p>
          <a:pPr algn="just"/>
          <a:r>
            <a:rPr lang="uk-UA" b="1" i="0" dirty="0" smtClean="0"/>
            <a:t>Креативність</a:t>
          </a:r>
          <a:r>
            <a:rPr lang="uk-UA" i="1" dirty="0" smtClean="0"/>
            <a:t> </a:t>
          </a:r>
          <a:r>
            <a:rPr lang="uk-UA" dirty="0" smtClean="0"/>
            <a:t>– це здатність дивувати й пізнавати, уміння знаходити рішення в нестандартних ситуаціях, це націленість на відкриття нового і здібність до глибокого усвідомлення свого досвіду</a:t>
          </a:r>
          <a:endParaRPr lang="ru-RU" dirty="0"/>
        </a:p>
      </dgm:t>
    </dgm:pt>
    <dgm:pt modelId="{C60493CB-5651-4F95-AB47-794BE272DEDA}" type="parTrans" cxnId="{BD33F3C2-2A70-4690-8AAD-00331D850F5F}">
      <dgm:prSet/>
      <dgm:spPr/>
      <dgm:t>
        <a:bodyPr/>
        <a:lstStyle/>
        <a:p>
          <a:endParaRPr lang="ru-RU"/>
        </a:p>
      </dgm:t>
    </dgm:pt>
    <dgm:pt modelId="{230A2572-B560-4345-8CAF-14EE469E8F83}" type="sibTrans" cxnId="{BD33F3C2-2A70-4690-8AAD-00331D850F5F}">
      <dgm:prSet/>
      <dgm:spPr/>
      <dgm:t>
        <a:bodyPr/>
        <a:lstStyle/>
        <a:p>
          <a:endParaRPr lang="ru-RU"/>
        </a:p>
      </dgm:t>
    </dgm:pt>
    <dgm:pt modelId="{ACDD5FCB-F80C-4507-BA8E-A354957D84AD}">
      <dgm:prSet phldrT="[Текст]"/>
      <dgm:spPr/>
      <dgm:t>
        <a:bodyPr/>
        <a:lstStyle/>
        <a:p>
          <a:pPr algn="just"/>
          <a:r>
            <a:rPr lang="uk-UA" dirty="0" smtClean="0"/>
            <a:t>Дослідниця С. О. Сисоєва відмічає, що у психологію термін “</a:t>
          </a:r>
          <a:r>
            <a:rPr lang="uk-UA" b="1" dirty="0" smtClean="0"/>
            <a:t>креативність</a:t>
          </a:r>
          <a:r>
            <a:rPr lang="uk-UA" dirty="0" smtClean="0"/>
            <a:t>” був введений в 60-х роках і означав здібності швидко і нестандартно вирішувати інтелектуальні (навчальні) задачі. </a:t>
          </a:r>
          <a:endParaRPr lang="ru-RU" dirty="0"/>
        </a:p>
      </dgm:t>
    </dgm:pt>
    <dgm:pt modelId="{122F46A1-725E-43F8-8193-56DDC4708CF9}" type="parTrans" cxnId="{2D906674-67F5-4614-A38A-724B91F2268B}">
      <dgm:prSet/>
      <dgm:spPr/>
      <dgm:t>
        <a:bodyPr/>
        <a:lstStyle/>
        <a:p>
          <a:endParaRPr lang="ru-RU"/>
        </a:p>
      </dgm:t>
    </dgm:pt>
    <dgm:pt modelId="{2619EFC1-E6B6-46C2-B953-4A44798CF965}" type="sibTrans" cxnId="{2D906674-67F5-4614-A38A-724B91F2268B}">
      <dgm:prSet/>
      <dgm:spPr/>
      <dgm:t>
        <a:bodyPr/>
        <a:lstStyle/>
        <a:p>
          <a:endParaRPr lang="ru-RU"/>
        </a:p>
      </dgm:t>
    </dgm:pt>
    <dgm:pt modelId="{424BA201-2513-49CB-8A45-473F7C972CF8}">
      <dgm:prSet/>
      <dgm:spPr/>
      <dgm:t>
        <a:bodyPr/>
        <a:lstStyle/>
        <a:p>
          <a:pPr algn="just"/>
          <a:r>
            <a:rPr lang="uk-UA" dirty="0" smtClean="0"/>
            <a:t>Е. </a:t>
          </a:r>
          <a:r>
            <a:rPr lang="uk-UA" dirty="0" err="1" smtClean="0"/>
            <a:t>Торренс</a:t>
          </a:r>
          <a:r>
            <a:rPr lang="uk-UA" dirty="0" smtClean="0"/>
            <a:t> стверджує, що </a:t>
          </a:r>
          <a:r>
            <a:rPr lang="uk-UA" b="1" dirty="0" smtClean="0"/>
            <a:t>креативність</a:t>
          </a:r>
          <a:r>
            <a:rPr lang="uk-UA" dirty="0" smtClean="0"/>
            <a:t> є загальною особливістю особистості (здатністю, диспозицією, рисою – у термінології науковці розходяться) і впливає на </a:t>
          </a:r>
          <a:r>
            <a:rPr lang="uk-UA" i="1" dirty="0" smtClean="0"/>
            <a:t>творчу</a:t>
          </a:r>
          <a:r>
            <a:rPr lang="uk-UA" dirty="0" smtClean="0"/>
            <a:t> продуктивність незалежно від сфери прояву особистісної активності. </a:t>
          </a:r>
          <a:endParaRPr lang="ru-RU" dirty="0"/>
        </a:p>
      </dgm:t>
    </dgm:pt>
    <dgm:pt modelId="{8EF4616F-9F06-4B23-A6B6-A57EC079700E}" type="parTrans" cxnId="{CD9A4BD5-0C4B-49D5-A682-C9050AD25BEB}">
      <dgm:prSet/>
      <dgm:spPr/>
      <dgm:t>
        <a:bodyPr/>
        <a:lstStyle/>
        <a:p>
          <a:endParaRPr lang="ru-RU"/>
        </a:p>
      </dgm:t>
    </dgm:pt>
    <dgm:pt modelId="{1812A740-F6DB-4899-813C-28AD9F3497A4}" type="sibTrans" cxnId="{CD9A4BD5-0C4B-49D5-A682-C9050AD25BEB}">
      <dgm:prSet/>
      <dgm:spPr/>
      <dgm:t>
        <a:bodyPr/>
        <a:lstStyle/>
        <a:p>
          <a:endParaRPr lang="ru-RU"/>
        </a:p>
      </dgm:t>
    </dgm:pt>
    <dgm:pt modelId="{E4D9B78B-B774-4D39-A256-A1FEA3A39AD2}" type="pres">
      <dgm:prSet presAssocID="{28BC69AE-BBEA-458A-927A-AAFF08DED6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1B278-3C51-48AB-B8EB-58C45526F6AB}" type="pres">
      <dgm:prSet presAssocID="{9D155885-88FA-479A-8ECD-0C709829EFBB}" presName="composite" presStyleCnt="0"/>
      <dgm:spPr/>
    </dgm:pt>
    <dgm:pt modelId="{10DA883D-1FC5-42E7-8A5E-DDA39835F729}" type="pres">
      <dgm:prSet presAssocID="{9D155885-88FA-479A-8ECD-0C709829EFBB}" presName="rect1" presStyleLbl="trAlignAcc1" presStyleIdx="0" presStyleCnt="4" custScaleY="159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A5899-D5BB-45F2-A384-F83C38DF2761}" type="pres">
      <dgm:prSet presAssocID="{9D155885-88FA-479A-8ECD-0C709829EFBB}" presName="rect2" presStyleLbl="fgImgPlace1" presStyleIdx="0" presStyleCnt="4" custLinFactNeighborX="2194" custLinFactNeighborY="-25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5271D6D-9EBB-448C-8C71-AD986A814768}" type="pres">
      <dgm:prSet presAssocID="{E57F20A6-EE65-41C9-9EBF-1AE3871D8DC5}" presName="sibTrans" presStyleCnt="0"/>
      <dgm:spPr/>
    </dgm:pt>
    <dgm:pt modelId="{142C52F0-D33A-4ABC-B2CA-E398E22CBEE9}" type="pres">
      <dgm:prSet presAssocID="{1B126CEA-95B8-4B00-8FB3-25AED778598A}" presName="composite" presStyleCnt="0"/>
      <dgm:spPr/>
    </dgm:pt>
    <dgm:pt modelId="{3C9B9812-B15A-4CE1-8702-493084449A64}" type="pres">
      <dgm:prSet presAssocID="{1B126CEA-95B8-4B00-8FB3-25AED778598A}" presName="rect1" presStyleLbl="trAlignAcc1" presStyleIdx="1" presStyleCnt="4" custScaleY="163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84851-CDFA-49BB-831D-80AFBBF313B3}" type="pres">
      <dgm:prSet presAssocID="{1B126CEA-95B8-4B00-8FB3-25AED778598A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D7A9638-F329-4214-A488-11DBA81C8BF1}" type="pres">
      <dgm:prSet presAssocID="{230A2572-B560-4345-8CAF-14EE469E8F83}" presName="sibTrans" presStyleCnt="0"/>
      <dgm:spPr/>
    </dgm:pt>
    <dgm:pt modelId="{6C2C8FBB-15D7-455A-9BDB-AA1410ED4BA4}" type="pres">
      <dgm:prSet presAssocID="{ACDD5FCB-F80C-4507-BA8E-A354957D84AD}" presName="composite" presStyleCnt="0"/>
      <dgm:spPr/>
    </dgm:pt>
    <dgm:pt modelId="{DBF11DCE-8EF5-4A78-9AFC-8030B5B0FAB2}" type="pres">
      <dgm:prSet presAssocID="{ACDD5FCB-F80C-4507-BA8E-A354957D84AD}" presName="rect1" presStyleLbl="trAlignAcc1" presStyleIdx="2" presStyleCnt="4" custScaleY="154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12395-417D-488B-8449-F9220C7EDCA4}" type="pres">
      <dgm:prSet presAssocID="{ACDD5FCB-F80C-4507-BA8E-A354957D84AD}" presName="rect2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1EB9BA-590B-4647-AB8B-E17E2A326FE0}" type="pres">
      <dgm:prSet presAssocID="{2619EFC1-E6B6-46C2-B953-4A44798CF965}" presName="sibTrans" presStyleCnt="0"/>
      <dgm:spPr/>
    </dgm:pt>
    <dgm:pt modelId="{53C735BE-BA2E-4217-8582-E2961DDE5578}" type="pres">
      <dgm:prSet presAssocID="{424BA201-2513-49CB-8A45-473F7C972CF8}" presName="composite" presStyleCnt="0"/>
      <dgm:spPr/>
    </dgm:pt>
    <dgm:pt modelId="{92C8C833-49D5-4D85-A878-6E55336795F2}" type="pres">
      <dgm:prSet presAssocID="{424BA201-2513-49CB-8A45-473F7C972CF8}" presName="rect1" presStyleLbl="trAlignAcc1" presStyleIdx="3" presStyleCnt="4" custScaleY="157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AC6C7-1D49-4F41-9F10-7F97701F79B6}" type="pres">
      <dgm:prSet presAssocID="{424BA201-2513-49CB-8A45-473F7C972CF8}" presName="rect2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441B52D-57CE-4F49-9232-C16384228995}" type="presOf" srcId="{9D155885-88FA-479A-8ECD-0C709829EFBB}" destId="{10DA883D-1FC5-42E7-8A5E-DDA39835F729}" srcOrd="0" destOrd="0" presId="urn:microsoft.com/office/officeart/2008/layout/PictureStrips"/>
    <dgm:cxn modelId="{8DD1E79F-6BBF-4247-A460-910302F28CA1}" type="presOf" srcId="{1B126CEA-95B8-4B00-8FB3-25AED778598A}" destId="{3C9B9812-B15A-4CE1-8702-493084449A64}" srcOrd="0" destOrd="0" presId="urn:microsoft.com/office/officeart/2008/layout/PictureStrips"/>
    <dgm:cxn modelId="{0FDEEF47-2B96-4B06-A947-012770AE05D2}" type="presOf" srcId="{424BA201-2513-49CB-8A45-473F7C972CF8}" destId="{92C8C833-49D5-4D85-A878-6E55336795F2}" srcOrd="0" destOrd="0" presId="urn:microsoft.com/office/officeart/2008/layout/PictureStrips"/>
    <dgm:cxn modelId="{CD9A4BD5-0C4B-49D5-A682-C9050AD25BEB}" srcId="{28BC69AE-BBEA-458A-927A-AAFF08DED68A}" destId="{424BA201-2513-49CB-8A45-473F7C972CF8}" srcOrd="3" destOrd="0" parTransId="{8EF4616F-9F06-4B23-A6B6-A57EC079700E}" sibTransId="{1812A740-F6DB-4899-813C-28AD9F3497A4}"/>
    <dgm:cxn modelId="{24CEE24A-2EB6-494A-916F-0873C62989A7}" type="presOf" srcId="{ACDD5FCB-F80C-4507-BA8E-A354957D84AD}" destId="{DBF11DCE-8EF5-4A78-9AFC-8030B5B0FAB2}" srcOrd="0" destOrd="0" presId="urn:microsoft.com/office/officeart/2008/layout/PictureStrips"/>
    <dgm:cxn modelId="{B2B5EF03-9FD8-4FF6-8CD2-C5D3D9E533CC}" type="presOf" srcId="{28BC69AE-BBEA-458A-927A-AAFF08DED68A}" destId="{E4D9B78B-B774-4D39-A256-A1FEA3A39AD2}" srcOrd="0" destOrd="0" presId="urn:microsoft.com/office/officeart/2008/layout/PictureStrips"/>
    <dgm:cxn modelId="{BD33F3C2-2A70-4690-8AAD-00331D850F5F}" srcId="{28BC69AE-BBEA-458A-927A-AAFF08DED68A}" destId="{1B126CEA-95B8-4B00-8FB3-25AED778598A}" srcOrd="1" destOrd="0" parTransId="{C60493CB-5651-4F95-AB47-794BE272DEDA}" sibTransId="{230A2572-B560-4345-8CAF-14EE469E8F83}"/>
    <dgm:cxn modelId="{F88DB5E7-512D-4045-BD7D-A6AD8A096F2A}" srcId="{28BC69AE-BBEA-458A-927A-AAFF08DED68A}" destId="{9D155885-88FA-479A-8ECD-0C709829EFBB}" srcOrd="0" destOrd="0" parTransId="{4FD94C45-2788-423A-9FDE-5DA5162C6DE9}" sibTransId="{E57F20A6-EE65-41C9-9EBF-1AE3871D8DC5}"/>
    <dgm:cxn modelId="{2D906674-67F5-4614-A38A-724B91F2268B}" srcId="{28BC69AE-BBEA-458A-927A-AAFF08DED68A}" destId="{ACDD5FCB-F80C-4507-BA8E-A354957D84AD}" srcOrd="2" destOrd="0" parTransId="{122F46A1-725E-43F8-8193-56DDC4708CF9}" sibTransId="{2619EFC1-E6B6-46C2-B953-4A44798CF965}"/>
    <dgm:cxn modelId="{4E6BB5E8-B60A-4CFD-A02F-0258479F549A}" type="presParOf" srcId="{E4D9B78B-B774-4D39-A256-A1FEA3A39AD2}" destId="{7531B278-3C51-48AB-B8EB-58C45526F6AB}" srcOrd="0" destOrd="0" presId="urn:microsoft.com/office/officeart/2008/layout/PictureStrips"/>
    <dgm:cxn modelId="{8BE2E28D-4643-44C3-A1F1-7D1BAC051AB2}" type="presParOf" srcId="{7531B278-3C51-48AB-B8EB-58C45526F6AB}" destId="{10DA883D-1FC5-42E7-8A5E-DDA39835F729}" srcOrd="0" destOrd="0" presId="urn:microsoft.com/office/officeart/2008/layout/PictureStrips"/>
    <dgm:cxn modelId="{B699126E-2A48-4926-B7B6-F921538BD502}" type="presParOf" srcId="{7531B278-3C51-48AB-B8EB-58C45526F6AB}" destId="{A91A5899-D5BB-45F2-A384-F83C38DF2761}" srcOrd="1" destOrd="0" presId="urn:microsoft.com/office/officeart/2008/layout/PictureStrips"/>
    <dgm:cxn modelId="{03F5B324-BAD0-4466-85CE-8D3FAB6FAC40}" type="presParOf" srcId="{E4D9B78B-B774-4D39-A256-A1FEA3A39AD2}" destId="{15271D6D-9EBB-448C-8C71-AD986A814768}" srcOrd="1" destOrd="0" presId="urn:microsoft.com/office/officeart/2008/layout/PictureStrips"/>
    <dgm:cxn modelId="{C9F218B2-D4E9-4FC8-8E5F-6710E09E6E36}" type="presParOf" srcId="{E4D9B78B-B774-4D39-A256-A1FEA3A39AD2}" destId="{142C52F0-D33A-4ABC-B2CA-E398E22CBEE9}" srcOrd="2" destOrd="0" presId="urn:microsoft.com/office/officeart/2008/layout/PictureStrips"/>
    <dgm:cxn modelId="{36A7AA53-009C-403C-87C0-D29D7AB24EAB}" type="presParOf" srcId="{142C52F0-D33A-4ABC-B2CA-E398E22CBEE9}" destId="{3C9B9812-B15A-4CE1-8702-493084449A64}" srcOrd="0" destOrd="0" presId="urn:microsoft.com/office/officeart/2008/layout/PictureStrips"/>
    <dgm:cxn modelId="{BDB0019D-2933-4CE6-A56C-A4E413135A5A}" type="presParOf" srcId="{142C52F0-D33A-4ABC-B2CA-E398E22CBEE9}" destId="{7F984851-CDFA-49BB-831D-80AFBBF313B3}" srcOrd="1" destOrd="0" presId="urn:microsoft.com/office/officeart/2008/layout/PictureStrips"/>
    <dgm:cxn modelId="{3DA7A57D-007F-49EE-9D50-22A1E915E6F3}" type="presParOf" srcId="{E4D9B78B-B774-4D39-A256-A1FEA3A39AD2}" destId="{DD7A9638-F329-4214-A488-11DBA81C8BF1}" srcOrd="3" destOrd="0" presId="urn:microsoft.com/office/officeart/2008/layout/PictureStrips"/>
    <dgm:cxn modelId="{04FCB23E-73C4-4A80-9298-EA895EAD68C6}" type="presParOf" srcId="{E4D9B78B-B774-4D39-A256-A1FEA3A39AD2}" destId="{6C2C8FBB-15D7-455A-9BDB-AA1410ED4BA4}" srcOrd="4" destOrd="0" presId="urn:microsoft.com/office/officeart/2008/layout/PictureStrips"/>
    <dgm:cxn modelId="{54CE169E-CC68-4CC4-9B42-AAFF4139DA9B}" type="presParOf" srcId="{6C2C8FBB-15D7-455A-9BDB-AA1410ED4BA4}" destId="{DBF11DCE-8EF5-4A78-9AFC-8030B5B0FAB2}" srcOrd="0" destOrd="0" presId="urn:microsoft.com/office/officeart/2008/layout/PictureStrips"/>
    <dgm:cxn modelId="{39FE2A17-8FE1-4E90-BEFB-1A822FC17E9D}" type="presParOf" srcId="{6C2C8FBB-15D7-455A-9BDB-AA1410ED4BA4}" destId="{46E12395-417D-488B-8449-F9220C7EDCA4}" srcOrd="1" destOrd="0" presId="urn:microsoft.com/office/officeart/2008/layout/PictureStrips"/>
    <dgm:cxn modelId="{DC8E2A5A-10BF-4190-91CF-94143815B17C}" type="presParOf" srcId="{E4D9B78B-B774-4D39-A256-A1FEA3A39AD2}" destId="{ED1EB9BA-590B-4647-AB8B-E17E2A326FE0}" srcOrd="5" destOrd="0" presId="urn:microsoft.com/office/officeart/2008/layout/PictureStrips"/>
    <dgm:cxn modelId="{D6597858-BD7F-4136-BF60-310AC2DB9C63}" type="presParOf" srcId="{E4D9B78B-B774-4D39-A256-A1FEA3A39AD2}" destId="{53C735BE-BA2E-4217-8582-E2961DDE5578}" srcOrd="6" destOrd="0" presId="urn:microsoft.com/office/officeart/2008/layout/PictureStrips"/>
    <dgm:cxn modelId="{C71D3543-DDE5-4AB8-B561-7B438FC53379}" type="presParOf" srcId="{53C735BE-BA2E-4217-8582-E2961DDE5578}" destId="{92C8C833-49D5-4D85-A878-6E55336795F2}" srcOrd="0" destOrd="0" presId="urn:microsoft.com/office/officeart/2008/layout/PictureStrips"/>
    <dgm:cxn modelId="{9437FB39-696E-4BBB-8FA2-BF32039E4118}" type="presParOf" srcId="{53C735BE-BA2E-4217-8582-E2961DDE5578}" destId="{0D4AC6C7-1D49-4F41-9F10-7F97701F79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C69AE-BBEA-458A-927A-AAFF08DED68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155885-88FA-479A-8ECD-0C709829EFBB}">
      <dgm:prSet phldrT="[Текст]"/>
      <dgm:spPr/>
      <dgm:t>
        <a:bodyPr/>
        <a:lstStyle/>
        <a:p>
          <a:pPr algn="just"/>
          <a:r>
            <a:rPr lang="ru-RU" b="1" dirty="0" err="1" smtClean="0"/>
            <a:t>Креативність</a:t>
          </a:r>
          <a:r>
            <a:rPr lang="ru-RU" dirty="0" smtClean="0"/>
            <a:t> - </a:t>
          </a:r>
          <a:r>
            <a:rPr lang="ru-RU" i="1" dirty="0" err="1" smtClean="0"/>
            <a:t>творчі</a:t>
          </a:r>
          <a:r>
            <a:rPr lang="ru-RU" i="1" dirty="0" smtClean="0"/>
            <a:t> </a:t>
          </a:r>
          <a:r>
            <a:rPr lang="ru-RU" i="1" dirty="0" err="1" smtClean="0"/>
            <a:t>здібності</a:t>
          </a:r>
          <a:r>
            <a:rPr lang="ru-RU" i="1" dirty="0" smtClean="0"/>
            <a:t> </a:t>
          </a:r>
          <a:r>
            <a:rPr lang="ru-RU" i="1" dirty="0" err="1" smtClean="0"/>
            <a:t>індивіда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характеризуються</a:t>
          </a:r>
          <a:r>
            <a:rPr lang="ru-RU" dirty="0" smtClean="0"/>
            <a:t> </a:t>
          </a:r>
          <a:r>
            <a:rPr lang="ru-RU" dirty="0" err="1" smtClean="0"/>
            <a:t>готовністю</a:t>
          </a:r>
          <a:r>
            <a:rPr lang="ru-RU" dirty="0" smtClean="0"/>
            <a:t> до </a:t>
          </a:r>
          <a:r>
            <a:rPr lang="ru-RU" dirty="0" err="1" smtClean="0"/>
            <a:t>прийняття</a:t>
          </a:r>
          <a:r>
            <a:rPr lang="ru-RU" dirty="0" smtClean="0"/>
            <a:t> та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принципово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ідей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відхиляються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традиційних</a:t>
          </a:r>
          <a:r>
            <a:rPr lang="ru-RU" dirty="0" smtClean="0"/>
            <a:t> схем </a:t>
          </a:r>
          <a:r>
            <a:rPr lang="ru-RU" dirty="0" err="1" smtClean="0"/>
            <a:t>мислення</a:t>
          </a:r>
          <a:r>
            <a:rPr lang="ru-RU" dirty="0" smtClean="0"/>
            <a:t>. </a:t>
          </a:r>
        </a:p>
      </dgm:t>
    </dgm:pt>
    <dgm:pt modelId="{4FD94C45-2788-423A-9FDE-5DA5162C6DE9}" type="parTrans" cxnId="{F88DB5E7-512D-4045-BD7D-A6AD8A096F2A}">
      <dgm:prSet/>
      <dgm:spPr/>
      <dgm:t>
        <a:bodyPr/>
        <a:lstStyle/>
        <a:p>
          <a:endParaRPr lang="ru-RU"/>
        </a:p>
      </dgm:t>
    </dgm:pt>
    <dgm:pt modelId="{E57F20A6-EE65-41C9-9EBF-1AE3871D8DC5}" type="sibTrans" cxnId="{F88DB5E7-512D-4045-BD7D-A6AD8A096F2A}">
      <dgm:prSet/>
      <dgm:spPr/>
      <dgm:t>
        <a:bodyPr/>
        <a:lstStyle/>
        <a:p>
          <a:endParaRPr lang="ru-RU"/>
        </a:p>
      </dgm:t>
    </dgm:pt>
    <dgm:pt modelId="{1B126CEA-95B8-4B00-8FB3-25AED778598A}">
      <dgm:prSet phldrT="[Текст]"/>
      <dgm:spPr/>
      <dgm:t>
        <a:bodyPr/>
        <a:lstStyle/>
        <a:p>
          <a:pPr algn="just"/>
          <a:r>
            <a:rPr lang="ru-RU" dirty="0" smtClean="0"/>
            <a:t>О. Яковлева </a:t>
          </a:r>
          <a:r>
            <a:rPr lang="ru-RU" dirty="0" err="1" smtClean="0"/>
            <a:t>вивчає</a:t>
          </a:r>
          <a:r>
            <a:rPr lang="ru-RU" dirty="0" smtClean="0"/>
            <a:t> </a:t>
          </a:r>
          <a:r>
            <a:rPr lang="ru-RU" i="1" dirty="0" err="1" smtClean="0"/>
            <a:t>креативність</a:t>
          </a:r>
          <a:r>
            <a:rPr lang="ru-RU" i="1" dirty="0" smtClean="0"/>
            <a:t> як </a:t>
          </a:r>
          <a:r>
            <a:rPr lang="ru-RU" i="1" dirty="0" err="1" smtClean="0"/>
            <a:t>властивість</a:t>
          </a:r>
          <a:r>
            <a:rPr lang="ru-RU" i="1" dirty="0" smtClean="0"/>
            <a:t> </a:t>
          </a:r>
          <a:r>
            <a:rPr lang="ru-RU" i="1" dirty="0" err="1" smtClean="0"/>
            <a:t>особистості</a:t>
          </a:r>
          <a:r>
            <a:rPr lang="ru-RU" dirty="0" smtClean="0"/>
            <a:t>. Вона, </a:t>
          </a:r>
          <a:r>
            <a:rPr lang="ru-RU" dirty="0" err="1" smtClean="0"/>
            <a:t>зокрема</a:t>
          </a:r>
          <a:r>
            <a:rPr lang="ru-RU" dirty="0" smtClean="0"/>
            <a:t>, </a:t>
          </a:r>
          <a:r>
            <a:rPr lang="ru-RU" dirty="0" err="1" smtClean="0"/>
            <a:t>відзначає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b="1" dirty="0" err="1" smtClean="0"/>
            <a:t>креативність</a:t>
          </a:r>
          <a:r>
            <a:rPr lang="ru-RU" dirty="0" smtClean="0"/>
            <a:t> – </a:t>
          </a:r>
          <a:r>
            <a:rPr lang="ru-RU" dirty="0" err="1" smtClean="0"/>
            <a:t>це</a:t>
          </a:r>
          <a:r>
            <a:rPr lang="ru-RU" dirty="0" smtClean="0"/>
            <a:t> не </a:t>
          </a:r>
          <a:r>
            <a:rPr lang="ru-RU" dirty="0" err="1" smtClean="0"/>
            <a:t>певний</a:t>
          </a:r>
          <a:r>
            <a:rPr lang="ru-RU" dirty="0" smtClean="0"/>
            <a:t> </a:t>
          </a:r>
          <a:r>
            <a:rPr lang="ru-RU" dirty="0" err="1" smtClean="0"/>
            <a:t>набір</a:t>
          </a:r>
          <a:r>
            <a:rPr lang="ru-RU" dirty="0" smtClean="0"/>
            <a:t> </a:t>
          </a:r>
          <a:r>
            <a:rPr lang="ru-RU" dirty="0" err="1" smtClean="0"/>
            <a:t>особистісних</a:t>
          </a:r>
          <a:r>
            <a:rPr lang="ru-RU" dirty="0" smtClean="0"/>
            <a:t> рис, а </a:t>
          </a:r>
          <a:r>
            <a:rPr lang="ru-RU" dirty="0" err="1" smtClean="0"/>
            <a:t>реалізація</a:t>
          </a:r>
          <a:r>
            <a:rPr lang="ru-RU" dirty="0" smtClean="0"/>
            <a:t> </a:t>
          </a:r>
          <a:r>
            <a:rPr lang="ru-RU" dirty="0" err="1" smtClean="0"/>
            <a:t>людиною</a:t>
          </a:r>
          <a:r>
            <a:rPr lang="ru-RU" dirty="0" smtClean="0"/>
            <a:t> </a:t>
          </a:r>
          <a:r>
            <a:rPr lang="ru-RU" dirty="0" err="1" smtClean="0"/>
            <a:t>власної</a:t>
          </a:r>
          <a:r>
            <a:rPr lang="ru-RU" dirty="0" smtClean="0"/>
            <a:t> </a:t>
          </a:r>
          <a:r>
            <a:rPr lang="ru-RU" dirty="0" err="1" smtClean="0"/>
            <a:t>індивідуальності</a:t>
          </a:r>
          <a:r>
            <a:rPr lang="ru-RU" dirty="0" smtClean="0"/>
            <a:t>. Тому </a:t>
          </a:r>
          <a:r>
            <a:rPr lang="ru-RU" dirty="0" err="1" smtClean="0"/>
            <a:t>творчий</a:t>
          </a:r>
          <a:r>
            <a:rPr lang="ru-RU" dirty="0" smtClean="0"/>
            <a:t> </a:t>
          </a:r>
          <a:r>
            <a:rPr lang="ru-RU" dirty="0" err="1" smtClean="0"/>
            <a:t>процес</a:t>
          </a:r>
          <a:r>
            <a:rPr lang="ru-RU" dirty="0" smtClean="0"/>
            <a:t> і є </a:t>
          </a:r>
          <a:r>
            <a:rPr lang="ru-RU" dirty="0" err="1" smtClean="0"/>
            <a:t>проявом</a:t>
          </a:r>
          <a:r>
            <a:rPr lang="ru-RU" dirty="0" smtClean="0"/>
            <a:t>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індивідуальності</a:t>
          </a:r>
          <a:r>
            <a:rPr lang="ru-RU" dirty="0" smtClean="0"/>
            <a:t>. </a:t>
          </a:r>
          <a:endParaRPr lang="ru-RU" dirty="0"/>
        </a:p>
      </dgm:t>
    </dgm:pt>
    <dgm:pt modelId="{C60493CB-5651-4F95-AB47-794BE272DEDA}" type="parTrans" cxnId="{BD33F3C2-2A70-4690-8AAD-00331D850F5F}">
      <dgm:prSet/>
      <dgm:spPr/>
      <dgm:t>
        <a:bodyPr/>
        <a:lstStyle/>
        <a:p>
          <a:endParaRPr lang="ru-RU"/>
        </a:p>
      </dgm:t>
    </dgm:pt>
    <dgm:pt modelId="{230A2572-B560-4345-8CAF-14EE469E8F83}" type="sibTrans" cxnId="{BD33F3C2-2A70-4690-8AAD-00331D850F5F}">
      <dgm:prSet/>
      <dgm:spPr/>
      <dgm:t>
        <a:bodyPr/>
        <a:lstStyle/>
        <a:p>
          <a:endParaRPr lang="ru-RU"/>
        </a:p>
      </dgm:t>
    </dgm:pt>
    <dgm:pt modelId="{ACDD5FCB-F80C-4507-BA8E-A354957D84AD}">
      <dgm:prSet phldrT="[Текст]"/>
      <dgm:spPr/>
      <dgm:t>
        <a:bodyPr/>
        <a:lstStyle/>
        <a:p>
          <a:pPr algn="just"/>
          <a:r>
            <a:rPr lang="ru-RU" dirty="0" err="1" smtClean="0"/>
            <a:t>Згідно</a:t>
          </a:r>
          <a:r>
            <a:rPr lang="ru-RU" dirty="0" smtClean="0"/>
            <a:t> з </a:t>
          </a:r>
          <a:r>
            <a:rPr lang="ru-RU" dirty="0" err="1" smtClean="0"/>
            <a:t>американським</a:t>
          </a:r>
          <a:r>
            <a:rPr lang="ru-RU" dirty="0" smtClean="0"/>
            <a:t> психологом Абрахамом </a:t>
          </a:r>
          <a:r>
            <a:rPr lang="ru-RU" dirty="0" err="1" smtClean="0"/>
            <a:t>Маслоу</a:t>
          </a:r>
          <a:r>
            <a:rPr lang="ru-RU" dirty="0" smtClean="0"/>
            <a:t>: </a:t>
          </a:r>
          <a:r>
            <a:rPr lang="ru-RU" b="1" dirty="0" err="1" smtClean="0"/>
            <a:t>креативність</a:t>
          </a:r>
          <a:r>
            <a:rPr lang="ru-RU" dirty="0" smtClean="0"/>
            <a:t>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творча</a:t>
          </a:r>
          <a:r>
            <a:rPr lang="ru-RU" dirty="0" smtClean="0"/>
            <a:t> </a:t>
          </a:r>
          <a:r>
            <a:rPr lang="ru-RU" dirty="0" err="1" smtClean="0"/>
            <a:t>спрямованість</a:t>
          </a:r>
          <a:r>
            <a:rPr lang="ru-RU" dirty="0" smtClean="0"/>
            <a:t>, </a:t>
          </a:r>
          <a:r>
            <a:rPr lang="ru-RU" dirty="0" err="1" smtClean="0"/>
            <a:t>властива</a:t>
          </a:r>
          <a:r>
            <a:rPr lang="ru-RU" dirty="0" smtClean="0"/>
            <a:t> </a:t>
          </a:r>
          <a:r>
            <a:rPr lang="ru-RU" dirty="0" err="1" smtClean="0"/>
            <a:t>всім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народження</a:t>
          </a:r>
          <a:r>
            <a:rPr lang="ru-RU" dirty="0" smtClean="0"/>
            <a:t>, але </a:t>
          </a:r>
          <a:r>
            <a:rPr lang="ru-RU" dirty="0" err="1" smtClean="0"/>
            <a:t>така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втрачається</a:t>
          </a:r>
          <a:r>
            <a:rPr lang="ru-RU" dirty="0" smtClean="0"/>
            <a:t> </a:t>
          </a:r>
          <a:r>
            <a:rPr lang="ru-RU" dirty="0" err="1" smtClean="0"/>
            <a:t>більшістю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</a:t>
          </a:r>
          <a:r>
            <a:rPr lang="ru-RU" dirty="0" err="1" smtClean="0"/>
            <a:t>впливом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виховання</a:t>
          </a:r>
          <a:r>
            <a:rPr lang="ru-RU" dirty="0" smtClean="0"/>
            <a:t>, </a:t>
          </a:r>
          <a:r>
            <a:rPr lang="ru-RU" dirty="0" err="1" smtClean="0"/>
            <a:t>освіти</a:t>
          </a:r>
          <a:r>
            <a:rPr lang="ru-RU" dirty="0" smtClean="0"/>
            <a:t> та </a:t>
          </a:r>
          <a:r>
            <a:rPr lang="ru-RU" dirty="0" err="1" smtClean="0"/>
            <a:t>соціальної</a:t>
          </a:r>
          <a:r>
            <a:rPr lang="ru-RU" dirty="0" smtClean="0"/>
            <a:t> практики.</a:t>
          </a:r>
          <a:endParaRPr lang="ru-RU" dirty="0"/>
        </a:p>
      </dgm:t>
    </dgm:pt>
    <dgm:pt modelId="{122F46A1-725E-43F8-8193-56DDC4708CF9}" type="parTrans" cxnId="{2D906674-67F5-4614-A38A-724B91F2268B}">
      <dgm:prSet/>
      <dgm:spPr/>
      <dgm:t>
        <a:bodyPr/>
        <a:lstStyle/>
        <a:p>
          <a:endParaRPr lang="ru-RU"/>
        </a:p>
      </dgm:t>
    </dgm:pt>
    <dgm:pt modelId="{2619EFC1-E6B6-46C2-B953-4A44798CF965}" type="sibTrans" cxnId="{2D906674-67F5-4614-A38A-724B91F2268B}">
      <dgm:prSet/>
      <dgm:spPr/>
      <dgm:t>
        <a:bodyPr/>
        <a:lstStyle/>
        <a:p>
          <a:endParaRPr lang="ru-RU"/>
        </a:p>
      </dgm:t>
    </dgm:pt>
    <dgm:pt modelId="{424BA201-2513-49CB-8A45-473F7C972CF8}">
      <dgm:prSet/>
      <dgm:spPr/>
      <dgm:t>
        <a:bodyPr/>
        <a:lstStyle/>
        <a:p>
          <a:pPr algn="just"/>
          <a:r>
            <a:rPr lang="ru-RU" dirty="0" smtClean="0"/>
            <a:t>Характеристики </a:t>
          </a:r>
          <a:r>
            <a:rPr lang="ru-RU" dirty="0" err="1" smtClean="0"/>
            <a:t>креативності</a:t>
          </a:r>
          <a:r>
            <a:rPr lang="ru-RU" dirty="0" smtClean="0"/>
            <a:t> </a:t>
          </a:r>
          <a:r>
            <a:rPr lang="ru-RU" dirty="0" err="1" smtClean="0"/>
            <a:t>процесуальні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не </a:t>
          </a:r>
          <a:r>
            <a:rPr lang="ru-RU" dirty="0" err="1" smtClean="0"/>
            <a:t>передбачають</a:t>
          </a:r>
          <a:r>
            <a:rPr lang="ru-RU" dirty="0" smtClean="0"/>
            <a:t> </a:t>
          </a:r>
          <a:r>
            <a:rPr lang="ru-RU" dirty="0" err="1" smtClean="0"/>
            <a:t>наявності</a:t>
          </a:r>
          <a:r>
            <a:rPr lang="ru-RU" dirty="0" smtClean="0"/>
            <a:t> </a:t>
          </a:r>
          <a:r>
            <a:rPr lang="ru-RU" dirty="0" err="1" smtClean="0"/>
            <a:t>матеріального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ідеального</a:t>
          </a:r>
          <a:r>
            <a:rPr lang="ru-RU" dirty="0" smtClean="0"/>
            <a:t> продукту. </a:t>
          </a:r>
          <a:r>
            <a:rPr lang="ru-RU" dirty="0" err="1" smtClean="0"/>
            <a:t>Креативність</a:t>
          </a:r>
          <a:r>
            <a:rPr lang="ru-RU" dirty="0" smtClean="0"/>
            <a:t> </a:t>
          </a:r>
          <a:r>
            <a:rPr lang="ru-RU" dirty="0" err="1" smtClean="0"/>
            <a:t>розкривається</a:t>
          </a:r>
          <a:r>
            <a:rPr lang="ru-RU" dirty="0" smtClean="0"/>
            <a:t> в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суб’єкт-суб’єктної</a:t>
          </a:r>
          <a:r>
            <a:rPr lang="ru-RU" dirty="0" smtClean="0"/>
            <a:t> </a:t>
          </a:r>
          <a:r>
            <a:rPr lang="ru-RU" dirty="0" err="1" smtClean="0"/>
            <a:t>взаємодії</a:t>
          </a:r>
          <a:r>
            <a:rPr lang="ru-RU" dirty="0" smtClean="0"/>
            <a:t> і </a:t>
          </a:r>
          <a:r>
            <a:rPr lang="ru-RU" dirty="0" err="1" smtClean="0"/>
            <a:t>завжди</a:t>
          </a:r>
          <a:r>
            <a:rPr lang="ru-RU" dirty="0" smtClean="0"/>
            <a:t> </a:t>
          </a:r>
          <a:r>
            <a:rPr lang="ru-RU" dirty="0" err="1" smtClean="0"/>
            <a:t>адресується</a:t>
          </a:r>
          <a:r>
            <a:rPr lang="ru-RU" dirty="0" smtClean="0"/>
            <a:t> </a:t>
          </a:r>
          <a:r>
            <a:rPr lang="ru-RU" dirty="0" err="1" smtClean="0"/>
            <a:t>іншій</a:t>
          </a:r>
          <a:r>
            <a:rPr lang="ru-RU" dirty="0" smtClean="0"/>
            <a:t> </a:t>
          </a:r>
          <a:r>
            <a:rPr lang="ru-RU" dirty="0" err="1" smtClean="0"/>
            <a:t>людині</a:t>
          </a:r>
          <a:r>
            <a:rPr lang="ru-RU" dirty="0" smtClean="0"/>
            <a:t>. </a:t>
          </a:r>
          <a:r>
            <a:rPr lang="ru-RU" dirty="0" err="1" smtClean="0"/>
            <a:t>Отже</a:t>
          </a:r>
          <a:r>
            <a:rPr lang="ru-RU" dirty="0" smtClean="0"/>
            <a:t>, </a:t>
          </a:r>
          <a:r>
            <a:rPr lang="ru-RU" b="1" dirty="0" err="1" smtClean="0"/>
            <a:t>креативність</a:t>
          </a:r>
          <a:r>
            <a:rPr lang="ru-RU" dirty="0" smtClean="0"/>
            <a:t>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презентація</a:t>
          </a:r>
          <a:r>
            <a:rPr lang="ru-RU" dirty="0" smtClean="0"/>
            <a:t> </a:t>
          </a:r>
          <a:r>
            <a:rPr lang="ru-RU" dirty="0" err="1" smtClean="0"/>
            <a:t>своєї</a:t>
          </a:r>
          <a:r>
            <a:rPr lang="ru-RU" dirty="0" smtClean="0"/>
            <a:t> </a:t>
          </a:r>
          <a:r>
            <a:rPr lang="ru-RU" dirty="0" err="1" smtClean="0"/>
            <a:t>індивідуальності</a:t>
          </a:r>
          <a:r>
            <a:rPr lang="ru-RU" dirty="0" smtClean="0"/>
            <a:t> </a:t>
          </a:r>
          <a:r>
            <a:rPr lang="ru-RU" dirty="0" err="1" smtClean="0"/>
            <a:t>іншому</a:t>
          </a:r>
          <a:r>
            <a:rPr lang="ru-RU" dirty="0" smtClean="0"/>
            <a:t>.</a:t>
          </a:r>
          <a:endParaRPr lang="ru-RU" dirty="0"/>
        </a:p>
      </dgm:t>
    </dgm:pt>
    <dgm:pt modelId="{8EF4616F-9F06-4B23-A6B6-A57EC079700E}" type="parTrans" cxnId="{CD9A4BD5-0C4B-49D5-A682-C9050AD25BEB}">
      <dgm:prSet/>
      <dgm:spPr/>
      <dgm:t>
        <a:bodyPr/>
        <a:lstStyle/>
        <a:p>
          <a:endParaRPr lang="ru-RU"/>
        </a:p>
      </dgm:t>
    </dgm:pt>
    <dgm:pt modelId="{1812A740-F6DB-4899-813C-28AD9F3497A4}" type="sibTrans" cxnId="{CD9A4BD5-0C4B-49D5-A682-C9050AD25BEB}">
      <dgm:prSet/>
      <dgm:spPr/>
      <dgm:t>
        <a:bodyPr/>
        <a:lstStyle/>
        <a:p>
          <a:endParaRPr lang="ru-RU"/>
        </a:p>
      </dgm:t>
    </dgm:pt>
    <dgm:pt modelId="{E4D9B78B-B774-4D39-A256-A1FEA3A39AD2}" type="pres">
      <dgm:prSet presAssocID="{28BC69AE-BBEA-458A-927A-AAFF08DED6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1B278-3C51-48AB-B8EB-58C45526F6AB}" type="pres">
      <dgm:prSet presAssocID="{9D155885-88FA-479A-8ECD-0C709829EFBB}" presName="composite" presStyleCnt="0"/>
      <dgm:spPr/>
    </dgm:pt>
    <dgm:pt modelId="{10DA883D-1FC5-42E7-8A5E-DDA39835F729}" type="pres">
      <dgm:prSet presAssocID="{9D155885-88FA-479A-8ECD-0C709829EFBB}" presName="rect1" presStyleLbl="trAlignAcc1" presStyleIdx="0" presStyleCnt="4" custScaleY="159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A5899-D5BB-45F2-A384-F83C38DF2761}" type="pres">
      <dgm:prSet presAssocID="{9D155885-88FA-479A-8ECD-0C709829EFBB}" presName="rect2" presStyleLbl="fgImgPlace1" presStyleIdx="0" presStyleCnt="4" custLinFactNeighborX="2194" custLinFactNeighborY="-25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5271D6D-9EBB-448C-8C71-AD986A814768}" type="pres">
      <dgm:prSet presAssocID="{E57F20A6-EE65-41C9-9EBF-1AE3871D8DC5}" presName="sibTrans" presStyleCnt="0"/>
      <dgm:spPr/>
    </dgm:pt>
    <dgm:pt modelId="{142C52F0-D33A-4ABC-B2CA-E398E22CBEE9}" type="pres">
      <dgm:prSet presAssocID="{1B126CEA-95B8-4B00-8FB3-25AED778598A}" presName="composite" presStyleCnt="0"/>
      <dgm:spPr/>
    </dgm:pt>
    <dgm:pt modelId="{3C9B9812-B15A-4CE1-8702-493084449A64}" type="pres">
      <dgm:prSet presAssocID="{1B126CEA-95B8-4B00-8FB3-25AED778598A}" presName="rect1" presStyleLbl="trAlignAcc1" presStyleIdx="1" presStyleCnt="4" custScaleY="163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84851-CDFA-49BB-831D-80AFBBF313B3}" type="pres">
      <dgm:prSet presAssocID="{1B126CEA-95B8-4B00-8FB3-25AED778598A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D7A9638-F329-4214-A488-11DBA81C8BF1}" type="pres">
      <dgm:prSet presAssocID="{230A2572-B560-4345-8CAF-14EE469E8F83}" presName="sibTrans" presStyleCnt="0"/>
      <dgm:spPr/>
    </dgm:pt>
    <dgm:pt modelId="{6C2C8FBB-15D7-455A-9BDB-AA1410ED4BA4}" type="pres">
      <dgm:prSet presAssocID="{ACDD5FCB-F80C-4507-BA8E-A354957D84AD}" presName="composite" presStyleCnt="0"/>
      <dgm:spPr/>
    </dgm:pt>
    <dgm:pt modelId="{DBF11DCE-8EF5-4A78-9AFC-8030B5B0FAB2}" type="pres">
      <dgm:prSet presAssocID="{ACDD5FCB-F80C-4507-BA8E-A354957D84AD}" presName="rect1" presStyleLbl="trAlignAcc1" presStyleIdx="2" presStyleCnt="4" custScaleY="154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12395-417D-488B-8449-F9220C7EDCA4}" type="pres">
      <dgm:prSet presAssocID="{ACDD5FCB-F80C-4507-BA8E-A354957D84AD}" presName="rect2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1EB9BA-590B-4647-AB8B-E17E2A326FE0}" type="pres">
      <dgm:prSet presAssocID="{2619EFC1-E6B6-46C2-B953-4A44798CF965}" presName="sibTrans" presStyleCnt="0"/>
      <dgm:spPr/>
    </dgm:pt>
    <dgm:pt modelId="{53C735BE-BA2E-4217-8582-E2961DDE5578}" type="pres">
      <dgm:prSet presAssocID="{424BA201-2513-49CB-8A45-473F7C972CF8}" presName="composite" presStyleCnt="0"/>
      <dgm:spPr/>
    </dgm:pt>
    <dgm:pt modelId="{92C8C833-49D5-4D85-A878-6E55336795F2}" type="pres">
      <dgm:prSet presAssocID="{424BA201-2513-49CB-8A45-473F7C972CF8}" presName="rect1" presStyleLbl="trAlignAcc1" presStyleIdx="3" presStyleCnt="4" custScaleY="157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AC6C7-1D49-4F41-9F10-7F97701F79B6}" type="pres">
      <dgm:prSet presAssocID="{424BA201-2513-49CB-8A45-473F7C972CF8}" presName="rect2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0C63AAB-6803-4152-84B7-ED986B5720AD}" type="presOf" srcId="{28BC69AE-BBEA-458A-927A-AAFF08DED68A}" destId="{E4D9B78B-B774-4D39-A256-A1FEA3A39AD2}" srcOrd="0" destOrd="0" presId="urn:microsoft.com/office/officeart/2008/layout/PictureStrips"/>
    <dgm:cxn modelId="{7E27C52C-04A1-4017-BB2E-FB55E21A6D3C}" type="presOf" srcId="{424BA201-2513-49CB-8A45-473F7C972CF8}" destId="{92C8C833-49D5-4D85-A878-6E55336795F2}" srcOrd="0" destOrd="0" presId="urn:microsoft.com/office/officeart/2008/layout/PictureStrips"/>
    <dgm:cxn modelId="{93E61F49-8CC3-4E50-82D1-4FD03B6A25BC}" type="presOf" srcId="{1B126CEA-95B8-4B00-8FB3-25AED778598A}" destId="{3C9B9812-B15A-4CE1-8702-493084449A64}" srcOrd="0" destOrd="0" presId="urn:microsoft.com/office/officeart/2008/layout/PictureStrips"/>
    <dgm:cxn modelId="{1FDFE0CE-CF1B-4FCB-ACFA-80F83D82B4CA}" type="presOf" srcId="{9D155885-88FA-479A-8ECD-0C709829EFBB}" destId="{10DA883D-1FC5-42E7-8A5E-DDA39835F729}" srcOrd="0" destOrd="0" presId="urn:microsoft.com/office/officeart/2008/layout/PictureStrips"/>
    <dgm:cxn modelId="{E2CE32D1-1DAA-4B3A-99FB-E447F34A72A1}" type="presOf" srcId="{ACDD5FCB-F80C-4507-BA8E-A354957D84AD}" destId="{DBF11DCE-8EF5-4A78-9AFC-8030B5B0FAB2}" srcOrd="0" destOrd="0" presId="urn:microsoft.com/office/officeart/2008/layout/PictureStrips"/>
    <dgm:cxn modelId="{CD9A4BD5-0C4B-49D5-A682-C9050AD25BEB}" srcId="{28BC69AE-BBEA-458A-927A-AAFF08DED68A}" destId="{424BA201-2513-49CB-8A45-473F7C972CF8}" srcOrd="3" destOrd="0" parTransId="{8EF4616F-9F06-4B23-A6B6-A57EC079700E}" sibTransId="{1812A740-F6DB-4899-813C-28AD9F3497A4}"/>
    <dgm:cxn modelId="{BD33F3C2-2A70-4690-8AAD-00331D850F5F}" srcId="{28BC69AE-BBEA-458A-927A-AAFF08DED68A}" destId="{1B126CEA-95B8-4B00-8FB3-25AED778598A}" srcOrd="1" destOrd="0" parTransId="{C60493CB-5651-4F95-AB47-794BE272DEDA}" sibTransId="{230A2572-B560-4345-8CAF-14EE469E8F83}"/>
    <dgm:cxn modelId="{F88DB5E7-512D-4045-BD7D-A6AD8A096F2A}" srcId="{28BC69AE-BBEA-458A-927A-AAFF08DED68A}" destId="{9D155885-88FA-479A-8ECD-0C709829EFBB}" srcOrd="0" destOrd="0" parTransId="{4FD94C45-2788-423A-9FDE-5DA5162C6DE9}" sibTransId="{E57F20A6-EE65-41C9-9EBF-1AE3871D8DC5}"/>
    <dgm:cxn modelId="{2D906674-67F5-4614-A38A-724B91F2268B}" srcId="{28BC69AE-BBEA-458A-927A-AAFF08DED68A}" destId="{ACDD5FCB-F80C-4507-BA8E-A354957D84AD}" srcOrd="2" destOrd="0" parTransId="{122F46A1-725E-43F8-8193-56DDC4708CF9}" sibTransId="{2619EFC1-E6B6-46C2-B953-4A44798CF965}"/>
    <dgm:cxn modelId="{F8B6CE58-186C-483A-A070-5970CECA8B37}" type="presParOf" srcId="{E4D9B78B-B774-4D39-A256-A1FEA3A39AD2}" destId="{7531B278-3C51-48AB-B8EB-58C45526F6AB}" srcOrd="0" destOrd="0" presId="urn:microsoft.com/office/officeart/2008/layout/PictureStrips"/>
    <dgm:cxn modelId="{A395B4BA-0B16-43BA-9817-1C25CEAB7F9F}" type="presParOf" srcId="{7531B278-3C51-48AB-B8EB-58C45526F6AB}" destId="{10DA883D-1FC5-42E7-8A5E-DDA39835F729}" srcOrd="0" destOrd="0" presId="urn:microsoft.com/office/officeart/2008/layout/PictureStrips"/>
    <dgm:cxn modelId="{C51C3404-3BEF-4405-BEA1-7BFDBFCB57AB}" type="presParOf" srcId="{7531B278-3C51-48AB-B8EB-58C45526F6AB}" destId="{A91A5899-D5BB-45F2-A384-F83C38DF2761}" srcOrd="1" destOrd="0" presId="urn:microsoft.com/office/officeart/2008/layout/PictureStrips"/>
    <dgm:cxn modelId="{AF599387-27B3-4C83-9E0B-2ED04342CA31}" type="presParOf" srcId="{E4D9B78B-B774-4D39-A256-A1FEA3A39AD2}" destId="{15271D6D-9EBB-448C-8C71-AD986A814768}" srcOrd="1" destOrd="0" presId="urn:microsoft.com/office/officeart/2008/layout/PictureStrips"/>
    <dgm:cxn modelId="{EDF767E9-C4A2-4491-BDBE-A0C8B0037486}" type="presParOf" srcId="{E4D9B78B-B774-4D39-A256-A1FEA3A39AD2}" destId="{142C52F0-D33A-4ABC-B2CA-E398E22CBEE9}" srcOrd="2" destOrd="0" presId="urn:microsoft.com/office/officeart/2008/layout/PictureStrips"/>
    <dgm:cxn modelId="{45133322-1F53-44F0-9446-0743BED8C8BB}" type="presParOf" srcId="{142C52F0-D33A-4ABC-B2CA-E398E22CBEE9}" destId="{3C9B9812-B15A-4CE1-8702-493084449A64}" srcOrd="0" destOrd="0" presId="urn:microsoft.com/office/officeart/2008/layout/PictureStrips"/>
    <dgm:cxn modelId="{986C8C76-82BE-4D8B-BA82-058D960BE955}" type="presParOf" srcId="{142C52F0-D33A-4ABC-B2CA-E398E22CBEE9}" destId="{7F984851-CDFA-49BB-831D-80AFBBF313B3}" srcOrd="1" destOrd="0" presId="urn:microsoft.com/office/officeart/2008/layout/PictureStrips"/>
    <dgm:cxn modelId="{D3697DBC-D6FA-4115-8981-99478E803A07}" type="presParOf" srcId="{E4D9B78B-B774-4D39-A256-A1FEA3A39AD2}" destId="{DD7A9638-F329-4214-A488-11DBA81C8BF1}" srcOrd="3" destOrd="0" presId="urn:microsoft.com/office/officeart/2008/layout/PictureStrips"/>
    <dgm:cxn modelId="{C3C76232-6AFD-4AB1-B5C0-7853B1D741CE}" type="presParOf" srcId="{E4D9B78B-B774-4D39-A256-A1FEA3A39AD2}" destId="{6C2C8FBB-15D7-455A-9BDB-AA1410ED4BA4}" srcOrd="4" destOrd="0" presId="urn:microsoft.com/office/officeart/2008/layout/PictureStrips"/>
    <dgm:cxn modelId="{B46B3B6F-BB09-431C-AED0-DE08A999CDE4}" type="presParOf" srcId="{6C2C8FBB-15D7-455A-9BDB-AA1410ED4BA4}" destId="{DBF11DCE-8EF5-4A78-9AFC-8030B5B0FAB2}" srcOrd="0" destOrd="0" presId="urn:microsoft.com/office/officeart/2008/layout/PictureStrips"/>
    <dgm:cxn modelId="{E2AADDB7-E7D5-4BE4-93FB-93450931AB99}" type="presParOf" srcId="{6C2C8FBB-15D7-455A-9BDB-AA1410ED4BA4}" destId="{46E12395-417D-488B-8449-F9220C7EDCA4}" srcOrd="1" destOrd="0" presId="urn:microsoft.com/office/officeart/2008/layout/PictureStrips"/>
    <dgm:cxn modelId="{A92F4AFB-F70F-4F9F-B187-2D409103920D}" type="presParOf" srcId="{E4D9B78B-B774-4D39-A256-A1FEA3A39AD2}" destId="{ED1EB9BA-590B-4647-AB8B-E17E2A326FE0}" srcOrd="5" destOrd="0" presId="urn:microsoft.com/office/officeart/2008/layout/PictureStrips"/>
    <dgm:cxn modelId="{C6B20701-CE35-45F9-849A-48A077D52B8A}" type="presParOf" srcId="{E4D9B78B-B774-4D39-A256-A1FEA3A39AD2}" destId="{53C735BE-BA2E-4217-8582-E2961DDE5578}" srcOrd="6" destOrd="0" presId="urn:microsoft.com/office/officeart/2008/layout/PictureStrips"/>
    <dgm:cxn modelId="{81202A8F-B7F7-4869-9FA5-17DF55EF2B1C}" type="presParOf" srcId="{53C735BE-BA2E-4217-8582-E2961DDE5578}" destId="{92C8C833-49D5-4D85-A878-6E55336795F2}" srcOrd="0" destOrd="0" presId="urn:microsoft.com/office/officeart/2008/layout/PictureStrips"/>
    <dgm:cxn modelId="{F8E4C6FD-BE08-4CBB-94B2-6926413ECC96}" type="presParOf" srcId="{53C735BE-BA2E-4217-8582-E2961DDE5578}" destId="{0D4AC6C7-1D49-4F41-9F10-7F97701F79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51558-E9C3-4DC9-B875-4B61988FD5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9D263-9B25-4D10-AF16-9FBA68906C04}">
      <dgm:prSet phldrT="[Текст]"/>
      <dgm:spPr/>
      <dgm:t>
        <a:bodyPr/>
        <a:lstStyle/>
        <a:p>
          <a:r>
            <a:rPr lang="uk-UA" dirty="0" smtClean="0"/>
            <a:t>Креативність педагога</a:t>
          </a:r>
          <a:endParaRPr lang="ru-RU" dirty="0"/>
        </a:p>
      </dgm:t>
    </dgm:pt>
    <dgm:pt modelId="{7150ECA9-FA68-4DE8-8098-72ED8E314812}" type="parTrans" cxnId="{28330A3A-466A-4C4F-8028-5E855AA7FDB5}">
      <dgm:prSet/>
      <dgm:spPr/>
      <dgm:t>
        <a:bodyPr/>
        <a:lstStyle/>
        <a:p>
          <a:endParaRPr lang="ru-RU"/>
        </a:p>
      </dgm:t>
    </dgm:pt>
    <dgm:pt modelId="{6C6BFACB-5243-4EC3-B637-AF683D6F4F46}" type="sibTrans" cxnId="{28330A3A-466A-4C4F-8028-5E855AA7FDB5}">
      <dgm:prSet/>
      <dgm:spPr/>
      <dgm:t>
        <a:bodyPr/>
        <a:lstStyle/>
        <a:p>
          <a:endParaRPr lang="ru-RU"/>
        </a:p>
      </dgm:t>
    </dgm:pt>
    <dgm:pt modelId="{31A1CF5F-7707-44C0-B290-34110437732D}">
      <dgm:prSet phldrT="[Текст]" custT="1"/>
      <dgm:spPr/>
      <dgm:t>
        <a:bodyPr/>
        <a:lstStyle/>
        <a:p>
          <a:r>
            <a:rPr lang="uk-UA" sz="1600" b="1" dirty="0" smtClean="0"/>
            <a:t>Когнітивні компоненти</a:t>
          </a:r>
        </a:p>
        <a:p>
          <a:r>
            <a:rPr lang="ru-RU" sz="1600" dirty="0" smtClean="0"/>
            <a:t>1) </a:t>
          </a:r>
          <a:r>
            <a:rPr lang="ru-RU" sz="1600" dirty="0" err="1" smtClean="0"/>
            <a:t>дивергентне</a:t>
          </a:r>
          <a:r>
            <a:rPr lang="ru-RU" sz="1600" dirty="0" smtClean="0"/>
            <a:t> </a:t>
          </a:r>
          <a:r>
            <a:rPr lang="ru-RU" sz="1600" dirty="0" err="1" smtClean="0"/>
            <a:t>мислення</a:t>
          </a:r>
          <a:r>
            <a:rPr lang="ru-RU" sz="1600" dirty="0" smtClean="0"/>
            <a:t> та </a:t>
          </a:r>
          <a:r>
            <a:rPr lang="ru-RU" sz="1600" dirty="0" err="1" smtClean="0"/>
            <a:t>дивергентні</a:t>
          </a:r>
          <a:r>
            <a:rPr lang="ru-RU" sz="1600" dirty="0" smtClean="0"/>
            <a:t> </a:t>
          </a:r>
          <a:r>
            <a:rPr lang="ru-RU" sz="1600" dirty="0" err="1" smtClean="0"/>
            <a:t>дії</a:t>
          </a:r>
          <a:r>
            <a:rPr lang="ru-RU" sz="1600" smtClean="0"/>
            <a:t> (мислення</a:t>
          </a:r>
          <a:r>
            <a:rPr lang="ru-RU" sz="1600" dirty="0" smtClean="0"/>
            <a:t> людей, </a:t>
          </a:r>
          <a:r>
            <a:rPr lang="ru-RU" sz="1600" dirty="0" err="1" smtClean="0"/>
            <a:t>яким</a:t>
          </a:r>
          <a:r>
            <a:rPr lang="ru-RU" sz="1600" dirty="0" smtClean="0"/>
            <a:t> </a:t>
          </a:r>
          <a:r>
            <a:rPr lang="ru-RU" sz="1600" dirty="0" err="1" smtClean="0"/>
            <a:t>властивий</a:t>
          </a:r>
          <a:r>
            <a:rPr lang="ru-RU" sz="1600" dirty="0" smtClean="0"/>
            <a:t> </a:t>
          </a:r>
          <a:r>
            <a:rPr lang="ru-RU" sz="1600" dirty="0" err="1" smtClean="0"/>
            <a:t>пошук</a:t>
          </a:r>
          <a:r>
            <a:rPr lang="ru-RU" sz="1600" dirty="0" smtClean="0"/>
            <a:t> </a:t>
          </a:r>
          <a:r>
            <a:rPr lang="ru-RU" sz="1600" dirty="0" err="1" smtClean="0"/>
            <a:t>максимальної</a:t>
          </a:r>
          <a:r>
            <a:rPr lang="ru-RU" sz="1600" dirty="0" smtClean="0"/>
            <a:t> </a:t>
          </a:r>
          <a:r>
            <a:rPr lang="ru-RU" sz="1600" dirty="0" err="1" smtClean="0"/>
            <a:t>кількості</a:t>
          </a:r>
          <a:r>
            <a:rPr lang="ru-RU" sz="1600" dirty="0" smtClean="0"/>
            <a:t> </a:t>
          </a:r>
          <a:r>
            <a:rPr lang="ru-RU" sz="1600" dirty="0" err="1" smtClean="0"/>
            <a:t>варіантів</a:t>
          </a:r>
          <a:r>
            <a:rPr lang="ru-RU" sz="1600" dirty="0" smtClean="0"/>
            <a:t> </a:t>
          </a:r>
          <a:r>
            <a:rPr lang="ru-RU" sz="1600" dirty="0" err="1" smtClean="0"/>
            <a:t>вирішення</a:t>
          </a:r>
          <a:r>
            <a:rPr lang="ru-RU" sz="1600" dirty="0" smtClean="0"/>
            <a:t> </a:t>
          </a:r>
          <a:r>
            <a:rPr lang="ru-RU" sz="1600" dirty="0" err="1" smtClean="0"/>
            <a:t>проблеми</a:t>
          </a:r>
          <a:r>
            <a:rPr lang="ru-RU" sz="1600" dirty="0" smtClean="0"/>
            <a:t>);</a:t>
          </a:r>
        </a:p>
        <a:p>
          <a:r>
            <a:rPr lang="ru-RU" sz="1600" dirty="0" smtClean="0"/>
            <a:t>2) </a:t>
          </a:r>
          <a:r>
            <a:rPr lang="ru-RU" sz="1600" dirty="0" err="1" smtClean="0"/>
            <a:t>загальні</a:t>
          </a:r>
          <a:r>
            <a:rPr lang="ru-RU" sz="1600" dirty="0" smtClean="0"/>
            <a:t> </a:t>
          </a:r>
          <a:r>
            <a:rPr lang="ru-RU" sz="1600" dirty="0" err="1" smtClean="0"/>
            <a:t>знання</a:t>
          </a:r>
          <a:r>
            <a:rPr lang="ru-RU" sz="1600" dirty="0" smtClean="0"/>
            <a:t> та </a:t>
          </a:r>
          <a:r>
            <a:rPr lang="ru-RU" sz="1600" dirty="0" err="1" smtClean="0"/>
            <a:t>розумова</a:t>
          </a:r>
          <a:r>
            <a:rPr lang="ru-RU" sz="1600" dirty="0" smtClean="0"/>
            <a:t> база;</a:t>
          </a:r>
        </a:p>
        <a:p>
          <a:r>
            <a:rPr lang="ru-RU" sz="1600" dirty="0" smtClean="0"/>
            <a:t>3)база </a:t>
          </a:r>
          <a:r>
            <a:rPr lang="ru-RU" sz="1600" dirty="0" err="1" smtClean="0"/>
            <a:t>спеціальних</a:t>
          </a:r>
          <a:r>
            <a:rPr lang="ru-RU" sz="1600" dirty="0" smtClean="0"/>
            <a:t> </a:t>
          </a:r>
          <a:r>
            <a:rPr lang="ru-RU" sz="1600" dirty="0" err="1" smtClean="0"/>
            <a:t>знань</a:t>
          </a:r>
          <a:r>
            <a:rPr lang="ru-RU" sz="1600" dirty="0" smtClean="0"/>
            <a:t> і </a:t>
          </a:r>
          <a:r>
            <a:rPr lang="ru-RU" sz="1600" dirty="0" err="1" smtClean="0"/>
            <a:t>специфічних</a:t>
          </a:r>
          <a:r>
            <a:rPr lang="ru-RU" sz="1600" dirty="0" smtClean="0"/>
            <a:t> </a:t>
          </a:r>
          <a:r>
            <a:rPr lang="ru-RU" sz="1600" dirty="0" err="1" smtClean="0"/>
            <a:t>умінь</a:t>
          </a:r>
          <a:r>
            <a:rPr lang="ru-RU" sz="1600" dirty="0" smtClean="0"/>
            <a:t>.</a:t>
          </a:r>
          <a:endParaRPr lang="ru-RU" sz="1600" dirty="0"/>
        </a:p>
      </dgm:t>
    </dgm:pt>
    <dgm:pt modelId="{EF9C14F3-D0BD-490A-8C7F-B41D2B0E3045}" type="parTrans" cxnId="{9EDB0FFE-2264-467C-BF02-5EE3735D5E28}">
      <dgm:prSet/>
      <dgm:spPr/>
      <dgm:t>
        <a:bodyPr/>
        <a:lstStyle/>
        <a:p>
          <a:endParaRPr lang="ru-RU"/>
        </a:p>
      </dgm:t>
    </dgm:pt>
    <dgm:pt modelId="{D62320C2-EAE2-4525-96C1-5EB16276A0AB}" type="sibTrans" cxnId="{9EDB0FFE-2264-467C-BF02-5EE3735D5E28}">
      <dgm:prSet/>
      <dgm:spPr/>
      <dgm:t>
        <a:bodyPr/>
        <a:lstStyle/>
        <a:p>
          <a:endParaRPr lang="ru-RU"/>
        </a:p>
      </dgm:t>
    </dgm:pt>
    <dgm:pt modelId="{D3115691-DD8E-48D8-B1BD-83CD7034680F}">
      <dgm:prSet phldrT="[Текст]" custT="1"/>
      <dgm:spPr/>
      <dgm:t>
        <a:bodyPr/>
        <a:lstStyle/>
        <a:p>
          <a:r>
            <a:rPr lang="uk-UA" sz="1600" b="1" dirty="0" smtClean="0"/>
            <a:t>Особистісні компоненти</a:t>
          </a:r>
        </a:p>
        <a:p>
          <a:r>
            <a:rPr lang="ru-RU" sz="1600" dirty="0" smtClean="0"/>
            <a:t>1) </a:t>
          </a:r>
          <a:r>
            <a:rPr lang="ru-RU" sz="1600" dirty="0" err="1" smtClean="0"/>
            <a:t>зосередженість</a:t>
          </a:r>
          <a:r>
            <a:rPr lang="ru-RU" sz="1600" dirty="0" smtClean="0"/>
            <a:t> і </a:t>
          </a:r>
          <a:r>
            <a:rPr lang="ru-RU" sz="1600" dirty="0" err="1" smtClean="0"/>
            <a:t>захопленість</a:t>
          </a:r>
          <a:r>
            <a:rPr lang="ru-RU" sz="1600" dirty="0" smtClean="0"/>
            <a:t> задачею;</a:t>
          </a:r>
        </a:p>
        <a:p>
          <a:r>
            <a:rPr lang="ru-RU" sz="1600" dirty="0" smtClean="0"/>
            <a:t>2) </a:t>
          </a:r>
          <a:r>
            <a:rPr lang="ru-RU" sz="1600" dirty="0" err="1" smtClean="0"/>
            <a:t>мотивація</a:t>
          </a:r>
          <a:r>
            <a:rPr lang="ru-RU" sz="1600" dirty="0" smtClean="0"/>
            <a:t> та </a:t>
          </a:r>
          <a:r>
            <a:rPr lang="ru-RU" sz="1600" dirty="0" err="1" smtClean="0"/>
            <a:t>мотиви</a:t>
          </a:r>
          <a:r>
            <a:rPr lang="ru-RU" sz="1600" dirty="0" smtClean="0"/>
            <a:t>;</a:t>
          </a:r>
        </a:p>
        <a:p>
          <a:r>
            <a:rPr lang="ru-RU" sz="1600" dirty="0" smtClean="0"/>
            <a:t>3) </a:t>
          </a:r>
          <a:r>
            <a:rPr lang="ru-RU" sz="1600" dirty="0" err="1" smtClean="0"/>
            <a:t>відкритість</a:t>
          </a:r>
          <a:r>
            <a:rPr lang="ru-RU" sz="1600" dirty="0" smtClean="0"/>
            <a:t> і </a:t>
          </a:r>
          <a:r>
            <a:rPr lang="ru-RU" sz="1600" dirty="0" err="1" smtClean="0"/>
            <a:t>толерантність</a:t>
          </a:r>
          <a:r>
            <a:rPr lang="ru-RU" sz="1600" dirty="0" smtClean="0"/>
            <a:t> до </a:t>
          </a:r>
          <a:r>
            <a:rPr lang="ru-RU" sz="1600" dirty="0" err="1" smtClean="0"/>
            <a:t>невизначеності</a:t>
          </a:r>
          <a:r>
            <a:rPr lang="ru-RU" sz="1600" dirty="0" smtClean="0"/>
            <a:t>.</a:t>
          </a:r>
          <a:endParaRPr lang="ru-RU" sz="1600" dirty="0"/>
        </a:p>
      </dgm:t>
    </dgm:pt>
    <dgm:pt modelId="{A69DBC02-FAB8-40EC-B991-1183F9463182}" type="parTrans" cxnId="{21BFA2C7-604A-49E9-91A5-52CFB76B1D62}">
      <dgm:prSet/>
      <dgm:spPr/>
      <dgm:t>
        <a:bodyPr/>
        <a:lstStyle/>
        <a:p>
          <a:endParaRPr lang="ru-RU"/>
        </a:p>
      </dgm:t>
    </dgm:pt>
    <dgm:pt modelId="{AD01FF27-6539-4DD2-BB6A-F6C0EB7E0D39}" type="sibTrans" cxnId="{21BFA2C7-604A-49E9-91A5-52CFB76B1D62}">
      <dgm:prSet/>
      <dgm:spPr/>
      <dgm:t>
        <a:bodyPr/>
        <a:lstStyle/>
        <a:p>
          <a:endParaRPr lang="ru-RU"/>
        </a:p>
      </dgm:t>
    </dgm:pt>
    <dgm:pt modelId="{1CD16BA1-5FFE-4F40-96A5-5F60EF9A8905}" type="pres">
      <dgm:prSet presAssocID="{0D651558-E9C3-4DC9-B875-4B61988FD5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99E94-9EA3-4219-8E3D-536FB95F1AFD}" type="pres">
      <dgm:prSet presAssocID="{6A59D263-9B25-4D10-AF16-9FBA68906C04}" presName="root1" presStyleCnt="0"/>
      <dgm:spPr/>
    </dgm:pt>
    <dgm:pt modelId="{C39F2DB0-53FC-4391-B509-42153AB5913A}" type="pres">
      <dgm:prSet presAssocID="{6A59D263-9B25-4D10-AF16-9FBA68906C04}" presName="LevelOneTextNode" presStyleLbl="node0" presStyleIdx="0" presStyleCnt="1" custLinFactX="-31599" custLinFactNeighborX="-100000" custLinFactNeighborY="1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FD07C-44B7-4235-865F-F8B957D276E4}" type="pres">
      <dgm:prSet presAssocID="{6A59D263-9B25-4D10-AF16-9FBA68906C04}" presName="level2hierChild" presStyleCnt="0"/>
      <dgm:spPr/>
    </dgm:pt>
    <dgm:pt modelId="{0605413D-D86B-426E-B5D2-A66C23FB9B61}" type="pres">
      <dgm:prSet presAssocID="{EF9C14F3-D0BD-490A-8C7F-B41D2B0E304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302408A-E43B-4BC0-9AA6-E5D38A5D89F7}" type="pres">
      <dgm:prSet presAssocID="{EF9C14F3-D0BD-490A-8C7F-B41D2B0E304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179BD93-99AA-4B8D-AAB1-B34A9A32C33F}" type="pres">
      <dgm:prSet presAssocID="{31A1CF5F-7707-44C0-B290-34110437732D}" presName="root2" presStyleCnt="0"/>
      <dgm:spPr/>
    </dgm:pt>
    <dgm:pt modelId="{E058C3F4-B1B8-4552-B8FC-D40AF88CF3A3}" type="pres">
      <dgm:prSet presAssocID="{31A1CF5F-7707-44C0-B290-34110437732D}" presName="LevelTwoTextNode" presStyleLbl="node2" presStyleIdx="0" presStyleCnt="2" custScaleX="183388" custScaleY="270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87717-3DB0-4A0E-B152-38375DC82608}" type="pres">
      <dgm:prSet presAssocID="{31A1CF5F-7707-44C0-B290-34110437732D}" presName="level3hierChild" presStyleCnt="0"/>
      <dgm:spPr/>
    </dgm:pt>
    <dgm:pt modelId="{EB040376-EB90-48A6-9D7A-063F9F47D05E}" type="pres">
      <dgm:prSet presAssocID="{A69DBC02-FAB8-40EC-B991-1183F94631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87D02E5-3F2A-40D8-88BD-066D49685459}" type="pres">
      <dgm:prSet presAssocID="{A69DBC02-FAB8-40EC-B991-1183F94631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6C61CAA-66E3-4B33-B1CB-D010EEA30131}" type="pres">
      <dgm:prSet presAssocID="{D3115691-DD8E-48D8-B1BD-83CD7034680F}" presName="root2" presStyleCnt="0"/>
      <dgm:spPr/>
    </dgm:pt>
    <dgm:pt modelId="{BC487AA2-2466-451B-B47E-5556F155CEB2}" type="pres">
      <dgm:prSet presAssocID="{D3115691-DD8E-48D8-B1BD-83CD7034680F}" presName="LevelTwoTextNode" presStyleLbl="node2" presStyleIdx="1" presStyleCnt="2" custScaleX="183868" custScaleY="294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E276D-87AD-48A5-B352-CDD5CDBE3F69}" type="pres">
      <dgm:prSet presAssocID="{D3115691-DD8E-48D8-B1BD-83CD7034680F}" presName="level3hierChild" presStyleCnt="0"/>
      <dgm:spPr/>
    </dgm:pt>
  </dgm:ptLst>
  <dgm:cxnLst>
    <dgm:cxn modelId="{A22B346F-B83D-44F6-8488-52F28F4E03D0}" type="presOf" srcId="{EF9C14F3-D0BD-490A-8C7F-B41D2B0E3045}" destId="{C302408A-E43B-4BC0-9AA6-E5D38A5D89F7}" srcOrd="1" destOrd="0" presId="urn:microsoft.com/office/officeart/2008/layout/HorizontalMultiLevelHierarchy"/>
    <dgm:cxn modelId="{28330A3A-466A-4C4F-8028-5E855AA7FDB5}" srcId="{0D651558-E9C3-4DC9-B875-4B61988FD5C4}" destId="{6A59D263-9B25-4D10-AF16-9FBA68906C04}" srcOrd="0" destOrd="0" parTransId="{7150ECA9-FA68-4DE8-8098-72ED8E314812}" sibTransId="{6C6BFACB-5243-4EC3-B637-AF683D6F4F46}"/>
    <dgm:cxn modelId="{9EDB0FFE-2264-467C-BF02-5EE3735D5E28}" srcId="{6A59D263-9B25-4D10-AF16-9FBA68906C04}" destId="{31A1CF5F-7707-44C0-B290-34110437732D}" srcOrd="0" destOrd="0" parTransId="{EF9C14F3-D0BD-490A-8C7F-B41D2B0E3045}" sibTransId="{D62320C2-EAE2-4525-96C1-5EB16276A0AB}"/>
    <dgm:cxn modelId="{19DCB478-EFB9-4FC8-B8F4-8BDBDC77D028}" type="presOf" srcId="{D3115691-DD8E-48D8-B1BD-83CD7034680F}" destId="{BC487AA2-2466-451B-B47E-5556F155CEB2}" srcOrd="0" destOrd="0" presId="urn:microsoft.com/office/officeart/2008/layout/HorizontalMultiLevelHierarchy"/>
    <dgm:cxn modelId="{A1C09561-EE65-4FA6-9AC2-08F4F7DFB7E2}" type="presOf" srcId="{6A59D263-9B25-4D10-AF16-9FBA68906C04}" destId="{C39F2DB0-53FC-4391-B509-42153AB5913A}" srcOrd="0" destOrd="0" presId="urn:microsoft.com/office/officeart/2008/layout/HorizontalMultiLevelHierarchy"/>
    <dgm:cxn modelId="{1D0D02C9-7BCA-46E9-BF78-E1E04F0954D1}" type="presOf" srcId="{0D651558-E9C3-4DC9-B875-4B61988FD5C4}" destId="{1CD16BA1-5FFE-4F40-96A5-5F60EF9A8905}" srcOrd="0" destOrd="0" presId="urn:microsoft.com/office/officeart/2008/layout/HorizontalMultiLevelHierarchy"/>
    <dgm:cxn modelId="{4E731B1B-A862-4477-AC59-F9C5E7ED407C}" type="presOf" srcId="{EF9C14F3-D0BD-490A-8C7F-B41D2B0E3045}" destId="{0605413D-D86B-426E-B5D2-A66C23FB9B61}" srcOrd="0" destOrd="0" presId="urn:microsoft.com/office/officeart/2008/layout/HorizontalMultiLevelHierarchy"/>
    <dgm:cxn modelId="{D5358293-6F49-4B96-A4D1-0CD06013580E}" type="presOf" srcId="{A69DBC02-FAB8-40EC-B991-1183F9463182}" destId="{EB040376-EB90-48A6-9D7A-063F9F47D05E}" srcOrd="0" destOrd="0" presId="urn:microsoft.com/office/officeart/2008/layout/HorizontalMultiLevelHierarchy"/>
    <dgm:cxn modelId="{21BFA2C7-604A-49E9-91A5-52CFB76B1D62}" srcId="{6A59D263-9B25-4D10-AF16-9FBA68906C04}" destId="{D3115691-DD8E-48D8-B1BD-83CD7034680F}" srcOrd="1" destOrd="0" parTransId="{A69DBC02-FAB8-40EC-B991-1183F9463182}" sibTransId="{AD01FF27-6539-4DD2-BB6A-F6C0EB7E0D39}"/>
    <dgm:cxn modelId="{DB857C25-DC76-4DE6-B7AE-8C7EFF6343F8}" type="presOf" srcId="{31A1CF5F-7707-44C0-B290-34110437732D}" destId="{E058C3F4-B1B8-4552-B8FC-D40AF88CF3A3}" srcOrd="0" destOrd="0" presId="urn:microsoft.com/office/officeart/2008/layout/HorizontalMultiLevelHierarchy"/>
    <dgm:cxn modelId="{B632195F-32FF-45FC-A12A-0DE7C58962E6}" type="presOf" srcId="{A69DBC02-FAB8-40EC-B991-1183F9463182}" destId="{387D02E5-3F2A-40D8-88BD-066D49685459}" srcOrd="1" destOrd="0" presId="urn:microsoft.com/office/officeart/2008/layout/HorizontalMultiLevelHierarchy"/>
    <dgm:cxn modelId="{B8574823-2199-4777-8CE9-EC9555939A71}" type="presParOf" srcId="{1CD16BA1-5FFE-4F40-96A5-5F60EF9A8905}" destId="{7ED99E94-9EA3-4219-8E3D-536FB95F1AFD}" srcOrd="0" destOrd="0" presId="urn:microsoft.com/office/officeart/2008/layout/HorizontalMultiLevelHierarchy"/>
    <dgm:cxn modelId="{75650F5A-971D-4031-B27C-A5644E1BC272}" type="presParOf" srcId="{7ED99E94-9EA3-4219-8E3D-536FB95F1AFD}" destId="{C39F2DB0-53FC-4391-B509-42153AB5913A}" srcOrd="0" destOrd="0" presId="urn:microsoft.com/office/officeart/2008/layout/HorizontalMultiLevelHierarchy"/>
    <dgm:cxn modelId="{ABB76EFE-90E6-4015-B571-A741FD0C7D45}" type="presParOf" srcId="{7ED99E94-9EA3-4219-8E3D-536FB95F1AFD}" destId="{544FD07C-44B7-4235-865F-F8B957D276E4}" srcOrd="1" destOrd="0" presId="urn:microsoft.com/office/officeart/2008/layout/HorizontalMultiLevelHierarchy"/>
    <dgm:cxn modelId="{90DF01D0-B43E-42C3-8976-3DE2D7C4BF12}" type="presParOf" srcId="{544FD07C-44B7-4235-865F-F8B957D276E4}" destId="{0605413D-D86B-426E-B5D2-A66C23FB9B61}" srcOrd="0" destOrd="0" presId="urn:microsoft.com/office/officeart/2008/layout/HorizontalMultiLevelHierarchy"/>
    <dgm:cxn modelId="{D7CDB396-32FD-4F9C-BD27-0F5A1A612AFF}" type="presParOf" srcId="{0605413D-D86B-426E-B5D2-A66C23FB9B61}" destId="{C302408A-E43B-4BC0-9AA6-E5D38A5D89F7}" srcOrd="0" destOrd="0" presId="urn:microsoft.com/office/officeart/2008/layout/HorizontalMultiLevelHierarchy"/>
    <dgm:cxn modelId="{E72F1142-80BF-451E-ABF6-DFB4D5644E36}" type="presParOf" srcId="{544FD07C-44B7-4235-865F-F8B957D276E4}" destId="{5179BD93-99AA-4B8D-AAB1-B34A9A32C33F}" srcOrd="1" destOrd="0" presId="urn:microsoft.com/office/officeart/2008/layout/HorizontalMultiLevelHierarchy"/>
    <dgm:cxn modelId="{4739FD27-558E-4190-9131-0F13C1219275}" type="presParOf" srcId="{5179BD93-99AA-4B8D-AAB1-B34A9A32C33F}" destId="{E058C3F4-B1B8-4552-B8FC-D40AF88CF3A3}" srcOrd="0" destOrd="0" presId="urn:microsoft.com/office/officeart/2008/layout/HorizontalMultiLevelHierarchy"/>
    <dgm:cxn modelId="{77319D32-DD02-45C8-BD66-1C2041FB95F6}" type="presParOf" srcId="{5179BD93-99AA-4B8D-AAB1-B34A9A32C33F}" destId="{2B287717-3DB0-4A0E-B152-38375DC82608}" srcOrd="1" destOrd="0" presId="urn:microsoft.com/office/officeart/2008/layout/HorizontalMultiLevelHierarchy"/>
    <dgm:cxn modelId="{7B294100-590D-4633-9C66-72A2CAC0E12D}" type="presParOf" srcId="{544FD07C-44B7-4235-865F-F8B957D276E4}" destId="{EB040376-EB90-48A6-9D7A-063F9F47D05E}" srcOrd="2" destOrd="0" presId="urn:microsoft.com/office/officeart/2008/layout/HorizontalMultiLevelHierarchy"/>
    <dgm:cxn modelId="{34528346-9BB0-4E17-865A-4223C64E058A}" type="presParOf" srcId="{EB040376-EB90-48A6-9D7A-063F9F47D05E}" destId="{387D02E5-3F2A-40D8-88BD-066D49685459}" srcOrd="0" destOrd="0" presId="urn:microsoft.com/office/officeart/2008/layout/HorizontalMultiLevelHierarchy"/>
    <dgm:cxn modelId="{652CC0F4-50DB-4822-8CFA-9FA4DE1FCF87}" type="presParOf" srcId="{544FD07C-44B7-4235-865F-F8B957D276E4}" destId="{E6C61CAA-66E3-4B33-B1CB-D010EEA30131}" srcOrd="3" destOrd="0" presId="urn:microsoft.com/office/officeart/2008/layout/HorizontalMultiLevelHierarchy"/>
    <dgm:cxn modelId="{3D153F5C-3971-4AC5-A0FE-51A877B146BB}" type="presParOf" srcId="{E6C61CAA-66E3-4B33-B1CB-D010EEA30131}" destId="{BC487AA2-2466-451B-B47E-5556F155CEB2}" srcOrd="0" destOrd="0" presId="urn:microsoft.com/office/officeart/2008/layout/HorizontalMultiLevelHierarchy"/>
    <dgm:cxn modelId="{22D59934-1E5C-47AB-95AB-8790E8747C5F}" type="presParOf" srcId="{E6C61CAA-66E3-4B33-B1CB-D010EEA30131}" destId="{A42E276D-87AD-48A5-B352-CDD5CDBE3F6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2C6DA-2374-445D-B3D4-3EB10923E3E3}" type="doc">
      <dgm:prSet loTypeId="urn:microsoft.com/office/officeart/2005/8/layout/radial4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02198EA-0C8E-4984-BC7D-56D5FC85055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8D9F1-7B5A-4794-AC14-67679868585F}" type="parTrans" cxnId="{32676A9A-CCB0-430A-96BF-6ED22D7B9FD5}">
      <dgm:prSet/>
      <dgm:spPr/>
      <dgm:t>
        <a:bodyPr/>
        <a:lstStyle/>
        <a:p>
          <a:endParaRPr lang="ru-RU"/>
        </a:p>
      </dgm:t>
    </dgm:pt>
    <dgm:pt modelId="{CA9C2E10-46ED-4407-8222-E870BC684F95}" type="sibTrans" cxnId="{32676A9A-CCB0-430A-96BF-6ED22D7B9FD5}">
      <dgm:prSet/>
      <dgm:spPr/>
      <dgm:t>
        <a:bodyPr/>
        <a:lstStyle/>
        <a:p>
          <a:endParaRPr lang="ru-RU"/>
        </a:p>
      </dgm:t>
    </dgm:pt>
    <dgm:pt modelId="{3FCDA149-2C50-4C5F-8988-F8F2CB62B71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Ресурси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 – твої широкі знання, досвід і доступ до потрібної інформації</a:t>
          </a: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gm:t>
    </dgm:pt>
    <dgm:pt modelId="{030EBB68-F2B5-49D7-B9CF-CBD438A2DDE7}" type="parTrans" cxnId="{6FA9BF35-871A-4F3A-9D62-435DF30E3DE5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18520562-26CC-4901-A3CD-45530AD22D59}" type="sibTrans" cxnId="{6FA9BF35-871A-4F3A-9D62-435DF30E3DE5}">
      <dgm:prSet/>
      <dgm:spPr/>
      <dgm:t>
        <a:bodyPr/>
        <a:lstStyle/>
        <a:p>
          <a:endParaRPr lang="ru-RU"/>
        </a:p>
      </dgm:t>
    </dgm:pt>
    <dgm:pt modelId="{2B77EC15-2CA4-4719-B3FB-A798195C49B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Навички творчого мислення 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– твої здібності нестандартного мислення і поєднання старих ідей у нових комбінаціях</a:t>
          </a: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gm:t>
    </dgm:pt>
    <dgm:pt modelId="{B71B73D3-A8D6-4A70-BF89-B8372E7114A9}" type="parTrans" cxnId="{1C5DDF76-E3E0-4087-8EE0-0AB1EAD50689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6548D1C3-CEF5-4F1E-B471-C2A971E37759}" type="sibTrans" cxnId="{1C5DDF76-E3E0-4087-8EE0-0AB1EAD50689}">
      <dgm:prSet/>
      <dgm:spPr/>
      <dgm:t>
        <a:bodyPr/>
        <a:lstStyle/>
        <a:p>
          <a:endParaRPr lang="ru-RU"/>
        </a:p>
      </dgm:t>
    </dgm:pt>
    <dgm:pt modelId="{620A75C2-27D4-4031-9C8B-402B2491896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Внутрішня мотивація 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–</a:t>
          </a:r>
          <a:r>
            <a:rPr lang="uk-UA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 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твоє бажання бути креативним</a:t>
          </a: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gm:t>
    </dgm:pt>
    <dgm:pt modelId="{B8B5CBBD-CE6F-4999-9F1A-843BEA674059}" type="parTrans" cxnId="{7EE26380-AC88-4D2B-AD5E-AD42CBC71E73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EA9640C5-F069-4B3C-A852-4524538D4EAD}" type="sibTrans" cxnId="{7EE26380-AC88-4D2B-AD5E-AD42CBC71E73}">
      <dgm:prSet/>
      <dgm:spPr/>
      <dgm:t>
        <a:bodyPr/>
        <a:lstStyle/>
        <a:p>
          <a:endParaRPr lang="ru-RU"/>
        </a:p>
      </dgm:t>
    </dgm:pt>
    <dgm:pt modelId="{633296EA-D3F0-473C-A5A0-2EE5D1043873}" type="pres">
      <dgm:prSet presAssocID="{6B62C6DA-2374-445D-B3D4-3EB10923E3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50CFF-BFC8-4591-9F08-4F8F30C42C0C}" type="pres">
      <dgm:prSet presAssocID="{702198EA-0C8E-4984-BC7D-56D5FC85055A}" presName="centerShape" presStyleLbl="node0" presStyleIdx="0" presStyleCnt="1" custScaleX="102132" custLinFactNeighborX="460" custLinFactNeighborY="-4158"/>
      <dgm:spPr/>
      <dgm:t>
        <a:bodyPr/>
        <a:lstStyle/>
        <a:p>
          <a:endParaRPr lang="ru-RU"/>
        </a:p>
      </dgm:t>
    </dgm:pt>
    <dgm:pt modelId="{594C81EC-CED7-4076-B16C-2E0D643125F6}" type="pres">
      <dgm:prSet presAssocID="{030EBB68-F2B5-49D7-B9CF-CBD438A2DDE7}" presName="parTrans" presStyleLbl="bgSibTrans2D1" presStyleIdx="0" presStyleCnt="3" custLinFactNeighborX="15293" custLinFactNeighborY="-32481"/>
      <dgm:spPr/>
      <dgm:t>
        <a:bodyPr/>
        <a:lstStyle/>
        <a:p>
          <a:endParaRPr lang="ru-RU"/>
        </a:p>
      </dgm:t>
    </dgm:pt>
    <dgm:pt modelId="{94F1BEA7-47CD-4EA2-A3ED-315D8F6B499A}" type="pres">
      <dgm:prSet presAssocID="{3FCDA149-2C50-4C5F-8988-F8F2CB62B716}" presName="node" presStyleLbl="node1" presStyleIdx="0" presStyleCnt="3" custScaleX="120287" custRadScaleRad="96500" custRadScaleInc="-27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12A0F-8FCD-4EFA-8396-780E8F73230B}" type="pres">
      <dgm:prSet presAssocID="{B71B73D3-A8D6-4A70-BF89-B8372E7114A9}" presName="parTrans" presStyleLbl="bgSibTrans2D1" presStyleIdx="1" presStyleCnt="3" custLinFactNeighborX="1725" custLinFactNeighborY="-2795"/>
      <dgm:spPr/>
      <dgm:t>
        <a:bodyPr/>
        <a:lstStyle/>
        <a:p>
          <a:endParaRPr lang="ru-RU"/>
        </a:p>
      </dgm:t>
    </dgm:pt>
    <dgm:pt modelId="{0EEEEF4C-2B54-4F03-93AF-29ACD5F0769D}" type="pres">
      <dgm:prSet presAssocID="{2B77EC15-2CA4-4719-B3FB-A798195C49BF}" presName="node" presStyleLbl="node1" presStyleIdx="1" presStyleCnt="3" custScaleX="206664" custRadScaleRad="100796" custRadScaleInc="-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65210-61D0-4F92-9512-BF2DE908D0F3}" type="pres">
      <dgm:prSet presAssocID="{B8B5CBBD-CE6F-4999-9F1A-843BEA674059}" presName="parTrans" presStyleLbl="bgSibTrans2D1" presStyleIdx="2" presStyleCnt="3" custAng="21119812" custLinFactNeighborX="-16049" custLinFactNeighborY="-53821"/>
      <dgm:spPr/>
      <dgm:t>
        <a:bodyPr/>
        <a:lstStyle/>
        <a:p>
          <a:endParaRPr lang="ru-RU"/>
        </a:p>
      </dgm:t>
    </dgm:pt>
    <dgm:pt modelId="{D413C3C6-EAA3-4E8A-86F1-447F2A74A72C}" type="pres">
      <dgm:prSet presAssocID="{620A75C2-27D4-4031-9C8B-402B24918964}" presName="node" presStyleLbl="node1" presStyleIdx="2" presStyleCnt="3" custScaleX="116865" custRadScaleRad="95808" custRadScaleInc="29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4392D-2B20-4ED8-9AE1-D766CB9691B6}" type="presOf" srcId="{2B77EC15-2CA4-4719-B3FB-A798195C49BF}" destId="{0EEEEF4C-2B54-4F03-93AF-29ACD5F0769D}" srcOrd="0" destOrd="0" presId="urn:microsoft.com/office/officeart/2005/8/layout/radial4"/>
    <dgm:cxn modelId="{D45EA49E-14EE-4854-AAF5-E5E4E1391A84}" type="presOf" srcId="{6B62C6DA-2374-445D-B3D4-3EB10923E3E3}" destId="{633296EA-D3F0-473C-A5A0-2EE5D1043873}" srcOrd="0" destOrd="0" presId="urn:microsoft.com/office/officeart/2005/8/layout/radial4"/>
    <dgm:cxn modelId="{C1EE9DEA-501F-4C8E-B111-46DF658564C4}" type="presOf" srcId="{3FCDA149-2C50-4C5F-8988-F8F2CB62B716}" destId="{94F1BEA7-47CD-4EA2-A3ED-315D8F6B499A}" srcOrd="0" destOrd="0" presId="urn:microsoft.com/office/officeart/2005/8/layout/radial4"/>
    <dgm:cxn modelId="{2DA09273-B018-4E27-8713-7528650D8FEB}" type="presOf" srcId="{B71B73D3-A8D6-4A70-BF89-B8372E7114A9}" destId="{57812A0F-8FCD-4EFA-8396-780E8F73230B}" srcOrd="0" destOrd="0" presId="urn:microsoft.com/office/officeart/2005/8/layout/radial4"/>
    <dgm:cxn modelId="{6FA9BF35-871A-4F3A-9D62-435DF30E3DE5}" srcId="{702198EA-0C8E-4984-BC7D-56D5FC85055A}" destId="{3FCDA149-2C50-4C5F-8988-F8F2CB62B716}" srcOrd="0" destOrd="0" parTransId="{030EBB68-F2B5-49D7-B9CF-CBD438A2DDE7}" sibTransId="{18520562-26CC-4901-A3CD-45530AD22D59}"/>
    <dgm:cxn modelId="{8894D9B1-AF04-4E81-A6F9-0EF4D3850FC9}" type="presOf" srcId="{030EBB68-F2B5-49D7-B9CF-CBD438A2DDE7}" destId="{594C81EC-CED7-4076-B16C-2E0D643125F6}" srcOrd="0" destOrd="0" presId="urn:microsoft.com/office/officeart/2005/8/layout/radial4"/>
    <dgm:cxn modelId="{9906DA70-47DA-4D52-9EF8-0CC6CDBE1276}" type="presOf" srcId="{620A75C2-27D4-4031-9C8B-402B24918964}" destId="{D413C3C6-EAA3-4E8A-86F1-447F2A74A72C}" srcOrd="0" destOrd="0" presId="urn:microsoft.com/office/officeart/2005/8/layout/radial4"/>
    <dgm:cxn modelId="{1AE558E7-59CA-457A-9A2B-C231B6118815}" type="presOf" srcId="{702198EA-0C8E-4984-BC7D-56D5FC85055A}" destId="{C4F50CFF-BFC8-4591-9F08-4F8F30C42C0C}" srcOrd="0" destOrd="0" presId="urn:microsoft.com/office/officeart/2005/8/layout/radial4"/>
    <dgm:cxn modelId="{1C5DDF76-E3E0-4087-8EE0-0AB1EAD50689}" srcId="{702198EA-0C8E-4984-BC7D-56D5FC85055A}" destId="{2B77EC15-2CA4-4719-B3FB-A798195C49BF}" srcOrd="1" destOrd="0" parTransId="{B71B73D3-A8D6-4A70-BF89-B8372E7114A9}" sibTransId="{6548D1C3-CEF5-4F1E-B471-C2A971E37759}"/>
    <dgm:cxn modelId="{32676A9A-CCB0-430A-96BF-6ED22D7B9FD5}" srcId="{6B62C6DA-2374-445D-B3D4-3EB10923E3E3}" destId="{702198EA-0C8E-4984-BC7D-56D5FC85055A}" srcOrd="0" destOrd="0" parTransId="{48A8D9F1-7B5A-4794-AC14-67679868585F}" sibTransId="{CA9C2E10-46ED-4407-8222-E870BC684F95}"/>
    <dgm:cxn modelId="{7EE26380-AC88-4D2B-AD5E-AD42CBC71E73}" srcId="{702198EA-0C8E-4984-BC7D-56D5FC85055A}" destId="{620A75C2-27D4-4031-9C8B-402B24918964}" srcOrd="2" destOrd="0" parTransId="{B8B5CBBD-CE6F-4999-9F1A-843BEA674059}" sibTransId="{EA9640C5-F069-4B3C-A852-4524538D4EAD}"/>
    <dgm:cxn modelId="{EFCDBAAD-A981-43BF-9722-8E7EC6845638}" type="presOf" srcId="{B8B5CBBD-CE6F-4999-9F1A-843BEA674059}" destId="{00C65210-61D0-4F92-9512-BF2DE908D0F3}" srcOrd="0" destOrd="0" presId="urn:microsoft.com/office/officeart/2005/8/layout/radial4"/>
    <dgm:cxn modelId="{CED8A975-DCAD-4E00-95B1-F737F0AD5E28}" type="presParOf" srcId="{633296EA-D3F0-473C-A5A0-2EE5D1043873}" destId="{C4F50CFF-BFC8-4591-9F08-4F8F30C42C0C}" srcOrd="0" destOrd="0" presId="urn:microsoft.com/office/officeart/2005/8/layout/radial4"/>
    <dgm:cxn modelId="{1F760059-BAE5-4343-9B68-3E98CD9A2C67}" type="presParOf" srcId="{633296EA-D3F0-473C-A5A0-2EE5D1043873}" destId="{594C81EC-CED7-4076-B16C-2E0D643125F6}" srcOrd="1" destOrd="0" presId="urn:microsoft.com/office/officeart/2005/8/layout/radial4"/>
    <dgm:cxn modelId="{91C154C9-7C44-4CBA-A673-413B6000437E}" type="presParOf" srcId="{633296EA-D3F0-473C-A5A0-2EE5D1043873}" destId="{94F1BEA7-47CD-4EA2-A3ED-315D8F6B499A}" srcOrd="2" destOrd="0" presId="urn:microsoft.com/office/officeart/2005/8/layout/radial4"/>
    <dgm:cxn modelId="{DCF49E5E-107D-40E7-98F9-D9F946555D1C}" type="presParOf" srcId="{633296EA-D3F0-473C-A5A0-2EE5D1043873}" destId="{57812A0F-8FCD-4EFA-8396-780E8F73230B}" srcOrd="3" destOrd="0" presId="urn:microsoft.com/office/officeart/2005/8/layout/radial4"/>
    <dgm:cxn modelId="{C87F0388-AFA4-4B60-A73A-36DE7108EEA3}" type="presParOf" srcId="{633296EA-D3F0-473C-A5A0-2EE5D1043873}" destId="{0EEEEF4C-2B54-4F03-93AF-29ACD5F0769D}" srcOrd="4" destOrd="0" presId="urn:microsoft.com/office/officeart/2005/8/layout/radial4"/>
    <dgm:cxn modelId="{46033FE5-3E4C-4462-9BC0-EA0CFA60D32D}" type="presParOf" srcId="{633296EA-D3F0-473C-A5A0-2EE5D1043873}" destId="{00C65210-61D0-4F92-9512-BF2DE908D0F3}" srcOrd="5" destOrd="0" presId="urn:microsoft.com/office/officeart/2005/8/layout/radial4"/>
    <dgm:cxn modelId="{6C0D7717-A13C-46F8-981C-C24B8E0A9CE6}" type="presParOf" srcId="{633296EA-D3F0-473C-A5A0-2EE5D1043873}" destId="{D413C3C6-EAA3-4E8A-86F1-447F2A74A72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53F2E5-7FCB-42C7-8D4A-E67FFC22EBF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D8669-1E25-4DC6-9039-440A01D6712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Відкритий новому досвіду</a:t>
          </a:r>
          <a:endParaRPr lang="ru-RU" dirty="0">
            <a:solidFill>
              <a:schemeClr val="tx1"/>
            </a:solidFill>
          </a:endParaRPr>
        </a:p>
      </dgm:t>
    </dgm:pt>
    <dgm:pt modelId="{A9DDDC97-0A65-4F21-B1FB-870232EEF35C}" type="parTrans" cxnId="{60B3CCB0-6380-4930-BE79-F9E291919705}">
      <dgm:prSet/>
      <dgm:spPr/>
      <dgm:t>
        <a:bodyPr/>
        <a:lstStyle/>
        <a:p>
          <a:endParaRPr lang="ru-RU"/>
        </a:p>
      </dgm:t>
    </dgm:pt>
    <dgm:pt modelId="{7239BCE6-70E4-4393-A2B0-667AD1DA8108}" type="sibTrans" cxnId="{60B3CCB0-6380-4930-BE79-F9E291919705}">
      <dgm:prSet/>
      <dgm:spPr/>
      <dgm:t>
        <a:bodyPr/>
        <a:lstStyle/>
        <a:p>
          <a:endParaRPr lang="ru-RU"/>
        </a:p>
      </dgm:t>
    </dgm:pt>
    <dgm:pt modelId="{2014D515-2C0B-48E5-B14D-8E6ABE4A44D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Емоційно стабільний та </a:t>
          </a:r>
          <a:r>
            <a:rPr lang="uk-UA" dirty="0" err="1" smtClean="0">
              <a:solidFill>
                <a:schemeClr val="tx1"/>
              </a:solidFill>
            </a:rPr>
            <a:t>стресостійкий</a:t>
          </a:r>
          <a:endParaRPr lang="ru-RU" dirty="0">
            <a:solidFill>
              <a:schemeClr val="tx1"/>
            </a:solidFill>
          </a:endParaRPr>
        </a:p>
      </dgm:t>
    </dgm:pt>
    <dgm:pt modelId="{4EA85022-4D80-467C-9F03-466674E34432}" type="parTrans" cxnId="{82DE4360-D254-409B-B529-30793FCF020E}">
      <dgm:prSet/>
      <dgm:spPr/>
      <dgm:t>
        <a:bodyPr/>
        <a:lstStyle/>
        <a:p>
          <a:endParaRPr lang="ru-RU"/>
        </a:p>
      </dgm:t>
    </dgm:pt>
    <dgm:pt modelId="{71B6D077-2551-4731-B365-CEE3FD4464E6}" type="sibTrans" cxnId="{82DE4360-D254-409B-B529-30793FCF020E}">
      <dgm:prSet/>
      <dgm:spPr/>
      <dgm:t>
        <a:bodyPr/>
        <a:lstStyle/>
        <a:p>
          <a:endParaRPr lang="ru-RU"/>
        </a:p>
      </dgm:t>
    </dgm:pt>
    <dgm:pt modelId="{C14025AF-B259-457F-AC94-E4CDFC72A0E5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Рефлексійний</a:t>
          </a:r>
          <a:endParaRPr lang="ru-RU" dirty="0">
            <a:solidFill>
              <a:schemeClr val="tx1"/>
            </a:solidFill>
          </a:endParaRPr>
        </a:p>
      </dgm:t>
    </dgm:pt>
    <dgm:pt modelId="{5858A125-5974-489C-95CB-3DDC3FEFD234}" type="parTrans" cxnId="{43489FC4-A300-4BB4-9D08-A44F71B03386}">
      <dgm:prSet/>
      <dgm:spPr/>
      <dgm:t>
        <a:bodyPr/>
        <a:lstStyle/>
        <a:p>
          <a:endParaRPr lang="ru-RU"/>
        </a:p>
      </dgm:t>
    </dgm:pt>
    <dgm:pt modelId="{FE4F5A20-EBD2-4962-9072-EB6F858ECF60}" type="sibTrans" cxnId="{43489FC4-A300-4BB4-9D08-A44F71B03386}">
      <dgm:prSet/>
      <dgm:spPr/>
      <dgm:t>
        <a:bodyPr/>
        <a:lstStyle/>
        <a:p>
          <a:endParaRPr lang="ru-RU"/>
        </a:p>
      </dgm:t>
    </dgm:pt>
    <dgm:pt modelId="{D4AAA113-5DD8-4E19-85D1-D8CD325BE0C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Адекватної самооцінки</a:t>
          </a:r>
          <a:endParaRPr lang="ru-RU" dirty="0">
            <a:solidFill>
              <a:schemeClr val="tx1"/>
            </a:solidFill>
          </a:endParaRPr>
        </a:p>
      </dgm:t>
    </dgm:pt>
    <dgm:pt modelId="{E448D5AE-4B02-48EE-8965-ECC79E7F13E6}" type="parTrans" cxnId="{0365371A-9A27-4EA3-881C-66272228E8F6}">
      <dgm:prSet/>
      <dgm:spPr/>
      <dgm:t>
        <a:bodyPr/>
        <a:lstStyle/>
        <a:p>
          <a:endParaRPr lang="ru-RU"/>
        </a:p>
      </dgm:t>
    </dgm:pt>
    <dgm:pt modelId="{80097CF9-E45D-486D-B5B5-D6CC74C73EED}" type="sibTrans" cxnId="{0365371A-9A27-4EA3-881C-66272228E8F6}">
      <dgm:prSet/>
      <dgm:spPr/>
      <dgm:t>
        <a:bodyPr/>
        <a:lstStyle/>
        <a:p>
          <a:endParaRPr lang="ru-RU"/>
        </a:p>
      </dgm:t>
    </dgm:pt>
    <dgm:pt modelId="{0BC095CE-61D8-4D61-8B24-CD37B5F25D5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Позитивно мислячий</a:t>
          </a:r>
          <a:endParaRPr lang="ru-RU" dirty="0">
            <a:solidFill>
              <a:schemeClr val="tx1"/>
            </a:solidFill>
          </a:endParaRPr>
        </a:p>
      </dgm:t>
    </dgm:pt>
    <dgm:pt modelId="{FE0AD903-347C-4522-878E-78B9D13ADC66}" type="parTrans" cxnId="{E0895F0C-B5E9-46DF-BBB5-BCFF312A1AF5}">
      <dgm:prSet/>
      <dgm:spPr/>
      <dgm:t>
        <a:bodyPr/>
        <a:lstStyle/>
        <a:p>
          <a:endParaRPr lang="ru-RU"/>
        </a:p>
      </dgm:t>
    </dgm:pt>
    <dgm:pt modelId="{50419598-BF0D-44DD-924E-0508FB1B3499}" type="sibTrans" cxnId="{E0895F0C-B5E9-46DF-BBB5-BCFF312A1AF5}">
      <dgm:prSet/>
      <dgm:spPr/>
      <dgm:t>
        <a:bodyPr/>
        <a:lstStyle/>
        <a:p>
          <a:endParaRPr lang="ru-RU"/>
        </a:p>
      </dgm:t>
    </dgm:pt>
    <dgm:pt modelId="{366C29E0-F6CE-4747-BD2D-6E550E19040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Комунікативний</a:t>
          </a:r>
          <a:endParaRPr lang="ru-RU" dirty="0">
            <a:solidFill>
              <a:schemeClr val="tx1"/>
            </a:solidFill>
          </a:endParaRPr>
        </a:p>
      </dgm:t>
    </dgm:pt>
    <dgm:pt modelId="{78EDB335-7418-4295-BBB7-C37C9D2A3FD1}" type="parTrans" cxnId="{D1938678-C9F4-470A-9CDD-BAFFBA6479B8}">
      <dgm:prSet/>
      <dgm:spPr/>
      <dgm:t>
        <a:bodyPr/>
        <a:lstStyle/>
        <a:p>
          <a:endParaRPr lang="ru-RU"/>
        </a:p>
      </dgm:t>
    </dgm:pt>
    <dgm:pt modelId="{3C960589-52FE-4957-9F18-E8897C2E0C6B}" type="sibTrans" cxnId="{D1938678-C9F4-470A-9CDD-BAFFBA6479B8}">
      <dgm:prSet/>
      <dgm:spPr/>
      <dgm:t>
        <a:bodyPr/>
        <a:lstStyle/>
        <a:p>
          <a:endParaRPr lang="ru-RU"/>
        </a:p>
      </dgm:t>
    </dgm:pt>
    <dgm:pt modelId="{F983BD40-DD7C-4DD8-8366-C445239120DB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Ініціативний</a:t>
          </a:r>
          <a:endParaRPr lang="ru-RU" dirty="0">
            <a:solidFill>
              <a:schemeClr val="tx1"/>
            </a:solidFill>
          </a:endParaRPr>
        </a:p>
      </dgm:t>
    </dgm:pt>
    <dgm:pt modelId="{9485DEB3-2AAB-43A5-AC09-E1B85D7033A5}" type="parTrans" cxnId="{18308B00-12B7-4D57-A5CD-BCCA2DDCBBEB}">
      <dgm:prSet/>
      <dgm:spPr/>
      <dgm:t>
        <a:bodyPr/>
        <a:lstStyle/>
        <a:p>
          <a:endParaRPr lang="ru-RU"/>
        </a:p>
      </dgm:t>
    </dgm:pt>
    <dgm:pt modelId="{CDC31E9F-8EB5-40BB-950A-8F0CF03CE1D6}" type="sibTrans" cxnId="{18308B00-12B7-4D57-A5CD-BCCA2DDCBBEB}">
      <dgm:prSet/>
      <dgm:spPr/>
      <dgm:t>
        <a:bodyPr/>
        <a:lstStyle/>
        <a:p>
          <a:endParaRPr lang="ru-RU"/>
        </a:p>
      </dgm:t>
    </dgm:pt>
    <dgm:pt modelId="{4A2438D1-4043-4A1F-BDC5-C38A27533A51}" type="pres">
      <dgm:prSet presAssocID="{7D53F2E5-7FCB-42C7-8D4A-E67FFC22EB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8A295-8528-431C-A589-98F4D44C9D4F}" type="pres">
      <dgm:prSet presAssocID="{451D8669-1E25-4DC6-9039-440A01D6712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6DBAC-2006-4EEF-B7FE-F2E498472F77}" type="pres">
      <dgm:prSet presAssocID="{451D8669-1E25-4DC6-9039-440A01D67128}" presName="spNode" presStyleCnt="0"/>
      <dgm:spPr/>
    </dgm:pt>
    <dgm:pt modelId="{919CB5D9-B833-48CF-95B9-7A94ED83F09F}" type="pres">
      <dgm:prSet presAssocID="{7239BCE6-70E4-4393-A2B0-667AD1DA8108}" presName="sibTrans" presStyleLbl="sibTrans1D1" presStyleIdx="0" presStyleCnt="7"/>
      <dgm:spPr/>
      <dgm:t>
        <a:bodyPr/>
        <a:lstStyle/>
        <a:p>
          <a:endParaRPr lang="ru-RU"/>
        </a:p>
      </dgm:t>
    </dgm:pt>
    <dgm:pt modelId="{9F3A1526-66DA-42E9-A87D-386D2CFBD914}" type="pres">
      <dgm:prSet presAssocID="{2014D515-2C0B-48E5-B14D-8E6ABE4A44D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32DD2-D973-482D-9829-14B77D71BE4B}" type="pres">
      <dgm:prSet presAssocID="{2014D515-2C0B-48E5-B14D-8E6ABE4A44DF}" presName="spNode" presStyleCnt="0"/>
      <dgm:spPr/>
    </dgm:pt>
    <dgm:pt modelId="{4A3047C1-24BC-4180-B1D5-72730D7EA781}" type="pres">
      <dgm:prSet presAssocID="{71B6D077-2551-4731-B365-CEE3FD4464E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31C6497F-DDF2-44A9-B252-2ABE162E4120}" type="pres">
      <dgm:prSet presAssocID="{F983BD40-DD7C-4DD8-8366-C445239120D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17136-7DF0-4844-96B6-7EB31B8C204B}" type="pres">
      <dgm:prSet presAssocID="{F983BD40-DD7C-4DD8-8366-C445239120DB}" presName="spNode" presStyleCnt="0"/>
      <dgm:spPr/>
    </dgm:pt>
    <dgm:pt modelId="{5842448F-F366-4EC8-AFA8-80492ECF13C3}" type="pres">
      <dgm:prSet presAssocID="{CDC31E9F-8EB5-40BB-950A-8F0CF03CE1D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8CB09BF2-C40A-4ACF-B77C-D594825E9929}" type="pres">
      <dgm:prSet presAssocID="{C14025AF-B259-457F-AC94-E4CDFC72A0E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11CEE-8313-4A33-BAA4-2C9CBA9F0C82}" type="pres">
      <dgm:prSet presAssocID="{C14025AF-B259-457F-AC94-E4CDFC72A0E5}" presName="spNode" presStyleCnt="0"/>
      <dgm:spPr/>
    </dgm:pt>
    <dgm:pt modelId="{04769C1C-E327-4D12-924E-4C99913AD96F}" type="pres">
      <dgm:prSet presAssocID="{FE4F5A20-EBD2-4962-9072-EB6F858ECF60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724B7F8-9500-4606-BCFF-8EDA2FFD848A}" type="pres">
      <dgm:prSet presAssocID="{D4AAA113-5DD8-4E19-85D1-D8CD325BE0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2BF-5B9F-4CD4-B9D2-BBCE1C50C222}" type="pres">
      <dgm:prSet presAssocID="{D4AAA113-5DD8-4E19-85D1-D8CD325BE0CD}" presName="spNode" presStyleCnt="0"/>
      <dgm:spPr/>
    </dgm:pt>
    <dgm:pt modelId="{57FA528E-67F0-4300-B75A-0CEBCBA0864B}" type="pres">
      <dgm:prSet presAssocID="{80097CF9-E45D-486D-B5B5-D6CC74C73EED}" presName="sibTrans" presStyleLbl="sibTrans1D1" presStyleIdx="4" presStyleCnt="7"/>
      <dgm:spPr/>
      <dgm:t>
        <a:bodyPr/>
        <a:lstStyle/>
        <a:p>
          <a:endParaRPr lang="ru-RU"/>
        </a:p>
      </dgm:t>
    </dgm:pt>
    <dgm:pt modelId="{38FD5C73-51CC-43B6-B47A-054D1D2094FD}" type="pres">
      <dgm:prSet presAssocID="{0BC095CE-61D8-4D61-8B24-CD37B5F25D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F863D-0DE3-42EE-8D41-6B6096F1069F}" type="pres">
      <dgm:prSet presAssocID="{0BC095CE-61D8-4D61-8B24-CD37B5F25D52}" presName="spNode" presStyleCnt="0"/>
      <dgm:spPr/>
    </dgm:pt>
    <dgm:pt modelId="{64E65590-FAB4-42F8-840C-821E55700242}" type="pres">
      <dgm:prSet presAssocID="{50419598-BF0D-44DD-924E-0508FB1B3499}" presName="sibTrans" presStyleLbl="sibTrans1D1" presStyleIdx="5" presStyleCnt="7"/>
      <dgm:spPr/>
      <dgm:t>
        <a:bodyPr/>
        <a:lstStyle/>
        <a:p>
          <a:endParaRPr lang="ru-RU"/>
        </a:p>
      </dgm:t>
    </dgm:pt>
    <dgm:pt modelId="{523EE189-9B23-4156-8312-21107558BD92}" type="pres">
      <dgm:prSet presAssocID="{366C29E0-F6CE-4747-BD2D-6E550E19040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ED4B4-90D3-4AAF-835F-FD845DE77239}" type="pres">
      <dgm:prSet presAssocID="{366C29E0-F6CE-4747-BD2D-6E550E190405}" presName="spNode" presStyleCnt="0"/>
      <dgm:spPr/>
    </dgm:pt>
    <dgm:pt modelId="{5773F900-C27C-4216-80D9-38A69451E3A0}" type="pres">
      <dgm:prSet presAssocID="{3C960589-52FE-4957-9F18-E8897C2E0C6B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B10FF72B-1605-4F49-8306-8BB528F12B25}" type="presOf" srcId="{80097CF9-E45D-486D-B5B5-D6CC74C73EED}" destId="{57FA528E-67F0-4300-B75A-0CEBCBA0864B}" srcOrd="0" destOrd="0" presId="urn:microsoft.com/office/officeart/2005/8/layout/cycle6"/>
    <dgm:cxn modelId="{730CB1AB-DA9C-4C43-837C-FA7E3C9D172E}" type="presOf" srcId="{D4AAA113-5DD8-4E19-85D1-D8CD325BE0CD}" destId="{2724B7F8-9500-4606-BCFF-8EDA2FFD848A}" srcOrd="0" destOrd="0" presId="urn:microsoft.com/office/officeart/2005/8/layout/cycle6"/>
    <dgm:cxn modelId="{39DD791A-D298-489E-8DD8-09E76E0E75CB}" type="presOf" srcId="{0BC095CE-61D8-4D61-8B24-CD37B5F25D52}" destId="{38FD5C73-51CC-43B6-B47A-054D1D2094FD}" srcOrd="0" destOrd="0" presId="urn:microsoft.com/office/officeart/2005/8/layout/cycle6"/>
    <dgm:cxn modelId="{60B3CCB0-6380-4930-BE79-F9E291919705}" srcId="{7D53F2E5-7FCB-42C7-8D4A-E67FFC22EBFE}" destId="{451D8669-1E25-4DC6-9039-440A01D67128}" srcOrd="0" destOrd="0" parTransId="{A9DDDC97-0A65-4F21-B1FB-870232EEF35C}" sibTransId="{7239BCE6-70E4-4393-A2B0-667AD1DA8108}"/>
    <dgm:cxn modelId="{E0895F0C-B5E9-46DF-BBB5-BCFF312A1AF5}" srcId="{7D53F2E5-7FCB-42C7-8D4A-E67FFC22EBFE}" destId="{0BC095CE-61D8-4D61-8B24-CD37B5F25D52}" srcOrd="5" destOrd="0" parTransId="{FE0AD903-347C-4522-878E-78B9D13ADC66}" sibTransId="{50419598-BF0D-44DD-924E-0508FB1B3499}"/>
    <dgm:cxn modelId="{AA20E06C-87F9-451B-A594-D63938B703E0}" type="presOf" srcId="{50419598-BF0D-44DD-924E-0508FB1B3499}" destId="{64E65590-FAB4-42F8-840C-821E55700242}" srcOrd="0" destOrd="0" presId="urn:microsoft.com/office/officeart/2005/8/layout/cycle6"/>
    <dgm:cxn modelId="{80B39160-BA56-4C7A-9E81-D8FEDF228898}" type="presOf" srcId="{FE4F5A20-EBD2-4962-9072-EB6F858ECF60}" destId="{04769C1C-E327-4D12-924E-4C99913AD96F}" srcOrd="0" destOrd="0" presId="urn:microsoft.com/office/officeart/2005/8/layout/cycle6"/>
    <dgm:cxn modelId="{7D754605-26A6-4E6C-BEC4-923D26D1D914}" type="presOf" srcId="{F983BD40-DD7C-4DD8-8366-C445239120DB}" destId="{31C6497F-DDF2-44A9-B252-2ABE162E4120}" srcOrd="0" destOrd="0" presId="urn:microsoft.com/office/officeart/2005/8/layout/cycle6"/>
    <dgm:cxn modelId="{D1938678-C9F4-470A-9CDD-BAFFBA6479B8}" srcId="{7D53F2E5-7FCB-42C7-8D4A-E67FFC22EBFE}" destId="{366C29E0-F6CE-4747-BD2D-6E550E190405}" srcOrd="6" destOrd="0" parTransId="{78EDB335-7418-4295-BBB7-C37C9D2A3FD1}" sibTransId="{3C960589-52FE-4957-9F18-E8897C2E0C6B}"/>
    <dgm:cxn modelId="{520F2BA9-5A82-4680-B534-237BAD8C6ADF}" type="presOf" srcId="{CDC31E9F-8EB5-40BB-950A-8F0CF03CE1D6}" destId="{5842448F-F366-4EC8-AFA8-80492ECF13C3}" srcOrd="0" destOrd="0" presId="urn:microsoft.com/office/officeart/2005/8/layout/cycle6"/>
    <dgm:cxn modelId="{18308B00-12B7-4D57-A5CD-BCCA2DDCBBEB}" srcId="{7D53F2E5-7FCB-42C7-8D4A-E67FFC22EBFE}" destId="{F983BD40-DD7C-4DD8-8366-C445239120DB}" srcOrd="2" destOrd="0" parTransId="{9485DEB3-2AAB-43A5-AC09-E1B85D7033A5}" sibTransId="{CDC31E9F-8EB5-40BB-950A-8F0CF03CE1D6}"/>
    <dgm:cxn modelId="{8AE8818F-6B7E-4641-A484-37232A965369}" type="presOf" srcId="{C14025AF-B259-457F-AC94-E4CDFC72A0E5}" destId="{8CB09BF2-C40A-4ACF-B77C-D594825E9929}" srcOrd="0" destOrd="0" presId="urn:microsoft.com/office/officeart/2005/8/layout/cycle6"/>
    <dgm:cxn modelId="{0365371A-9A27-4EA3-881C-66272228E8F6}" srcId="{7D53F2E5-7FCB-42C7-8D4A-E67FFC22EBFE}" destId="{D4AAA113-5DD8-4E19-85D1-D8CD325BE0CD}" srcOrd="4" destOrd="0" parTransId="{E448D5AE-4B02-48EE-8965-ECC79E7F13E6}" sibTransId="{80097CF9-E45D-486D-B5B5-D6CC74C73EED}"/>
    <dgm:cxn modelId="{8745EBD2-43E6-4624-A02A-556987E4EDC5}" type="presOf" srcId="{3C960589-52FE-4957-9F18-E8897C2E0C6B}" destId="{5773F900-C27C-4216-80D9-38A69451E3A0}" srcOrd="0" destOrd="0" presId="urn:microsoft.com/office/officeart/2005/8/layout/cycle6"/>
    <dgm:cxn modelId="{A1B1DF38-8992-4D26-9F2E-E00111B5B92B}" type="presOf" srcId="{7239BCE6-70E4-4393-A2B0-667AD1DA8108}" destId="{919CB5D9-B833-48CF-95B9-7A94ED83F09F}" srcOrd="0" destOrd="0" presId="urn:microsoft.com/office/officeart/2005/8/layout/cycle6"/>
    <dgm:cxn modelId="{E4C7FCA7-0621-41EE-8ADB-6897BE2A418D}" type="presOf" srcId="{7D53F2E5-7FCB-42C7-8D4A-E67FFC22EBFE}" destId="{4A2438D1-4043-4A1F-BDC5-C38A27533A51}" srcOrd="0" destOrd="0" presId="urn:microsoft.com/office/officeart/2005/8/layout/cycle6"/>
    <dgm:cxn modelId="{36273F99-3420-4E65-BA92-D63EC69232E8}" type="presOf" srcId="{71B6D077-2551-4731-B365-CEE3FD4464E6}" destId="{4A3047C1-24BC-4180-B1D5-72730D7EA781}" srcOrd="0" destOrd="0" presId="urn:microsoft.com/office/officeart/2005/8/layout/cycle6"/>
    <dgm:cxn modelId="{82DE4360-D254-409B-B529-30793FCF020E}" srcId="{7D53F2E5-7FCB-42C7-8D4A-E67FFC22EBFE}" destId="{2014D515-2C0B-48E5-B14D-8E6ABE4A44DF}" srcOrd="1" destOrd="0" parTransId="{4EA85022-4D80-467C-9F03-466674E34432}" sibTransId="{71B6D077-2551-4731-B365-CEE3FD4464E6}"/>
    <dgm:cxn modelId="{43489FC4-A300-4BB4-9D08-A44F71B03386}" srcId="{7D53F2E5-7FCB-42C7-8D4A-E67FFC22EBFE}" destId="{C14025AF-B259-457F-AC94-E4CDFC72A0E5}" srcOrd="3" destOrd="0" parTransId="{5858A125-5974-489C-95CB-3DDC3FEFD234}" sibTransId="{FE4F5A20-EBD2-4962-9072-EB6F858ECF60}"/>
    <dgm:cxn modelId="{B3559B97-806D-478B-9A5E-65C9B8171D92}" type="presOf" srcId="{366C29E0-F6CE-4747-BD2D-6E550E190405}" destId="{523EE189-9B23-4156-8312-21107558BD92}" srcOrd="0" destOrd="0" presId="urn:microsoft.com/office/officeart/2005/8/layout/cycle6"/>
    <dgm:cxn modelId="{3542CBE3-109A-426E-A9B6-B8063B0C7669}" type="presOf" srcId="{2014D515-2C0B-48E5-B14D-8E6ABE4A44DF}" destId="{9F3A1526-66DA-42E9-A87D-386D2CFBD914}" srcOrd="0" destOrd="0" presId="urn:microsoft.com/office/officeart/2005/8/layout/cycle6"/>
    <dgm:cxn modelId="{ACB08511-2CE7-436C-9A13-5F719BE496D4}" type="presOf" srcId="{451D8669-1E25-4DC6-9039-440A01D67128}" destId="{7A88A295-8528-431C-A589-98F4D44C9D4F}" srcOrd="0" destOrd="0" presId="urn:microsoft.com/office/officeart/2005/8/layout/cycle6"/>
    <dgm:cxn modelId="{721E5901-A5FC-426D-8C99-3E04DCD8F19C}" type="presParOf" srcId="{4A2438D1-4043-4A1F-BDC5-C38A27533A51}" destId="{7A88A295-8528-431C-A589-98F4D44C9D4F}" srcOrd="0" destOrd="0" presId="urn:microsoft.com/office/officeart/2005/8/layout/cycle6"/>
    <dgm:cxn modelId="{A306C3BF-A30A-4EEA-BD9A-0D4668393705}" type="presParOf" srcId="{4A2438D1-4043-4A1F-BDC5-C38A27533A51}" destId="{E696DBAC-2006-4EEF-B7FE-F2E498472F77}" srcOrd="1" destOrd="0" presId="urn:microsoft.com/office/officeart/2005/8/layout/cycle6"/>
    <dgm:cxn modelId="{85A3681A-D32E-438D-97A0-AEF035D4FCB6}" type="presParOf" srcId="{4A2438D1-4043-4A1F-BDC5-C38A27533A51}" destId="{919CB5D9-B833-48CF-95B9-7A94ED83F09F}" srcOrd="2" destOrd="0" presId="urn:microsoft.com/office/officeart/2005/8/layout/cycle6"/>
    <dgm:cxn modelId="{5DCC22B1-FE43-4058-B520-0C9809984ABF}" type="presParOf" srcId="{4A2438D1-4043-4A1F-BDC5-C38A27533A51}" destId="{9F3A1526-66DA-42E9-A87D-386D2CFBD914}" srcOrd="3" destOrd="0" presId="urn:microsoft.com/office/officeart/2005/8/layout/cycle6"/>
    <dgm:cxn modelId="{67EE1C62-9963-410D-9E97-5CEC1E26730B}" type="presParOf" srcId="{4A2438D1-4043-4A1F-BDC5-C38A27533A51}" destId="{60932DD2-D973-482D-9829-14B77D71BE4B}" srcOrd="4" destOrd="0" presId="urn:microsoft.com/office/officeart/2005/8/layout/cycle6"/>
    <dgm:cxn modelId="{F1652E05-B1E5-4135-9275-861C245F13E1}" type="presParOf" srcId="{4A2438D1-4043-4A1F-BDC5-C38A27533A51}" destId="{4A3047C1-24BC-4180-B1D5-72730D7EA781}" srcOrd="5" destOrd="0" presId="urn:microsoft.com/office/officeart/2005/8/layout/cycle6"/>
    <dgm:cxn modelId="{774D1E4D-B4FC-4083-9502-CDD362677024}" type="presParOf" srcId="{4A2438D1-4043-4A1F-BDC5-C38A27533A51}" destId="{31C6497F-DDF2-44A9-B252-2ABE162E4120}" srcOrd="6" destOrd="0" presId="urn:microsoft.com/office/officeart/2005/8/layout/cycle6"/>
    <dgm:cxn modelId="{343BAA92-C87D-4081-BA61-36CD069ECFC3}" type="presParOf" srcId="{4A2438D1-4043-4A1F-BDC5-C38A27533A51}" destId="{F8017136-7DF0-4844-96B6-7EB31B8C204B}" srcOrd="7" destOrd="0" presId="urn:microsoft.com/office/officeart/2005/8/layout/cycle6"/>
    <dgm:cxn modelId="{9DB6800B-772C-4809-98CD-DE7FCA56F067}" type="presParOf" srcId="{4A2438D1-4043-4A1F-BDC5-C38A27533A51}" destId="{5842448F-F366-4EC8-AFA8-80492ECF13C3}" srcOrd="8" destOrd="0" presId="urn:microsoft.com/office/officeart/2005/8/layout/cycle6"/>
    <dgm:cxn modelId="{7D3E3094-8A39-4C9F-AA17-FE7E46826B00}" type="presParOf" srcId="{4A2438D1-4043-4A1F-BDC5-C38A27533A51}" destId="{8CB09BF2-C40A-4ACF-B77C-D594825E9929}" srcOrd="9" destOrd="0" presId="urn:microsoft.com/office/officeart/2005/8/layout/cycle6"/>
    <dgm:cxn modelId="{A06591AE-4276-43DC-BFA3-9C8703054276}" type="presParOf" srcId="{4A2438D1-4043-4A1F-BDC5-C38A27533A51}" destId="{43311CEE-8313-4A33-BAA4-2C9CBA9F0C82}" srcOrd="10" destOrd="0" presId="urn:microsoft.com/office/officeart/2005/8/layout/cycle6"/>
    <dgm:cxn modelId="{F0E12307-BA62-4418-8991-DAB04E58EE6C}" type="presParOf" srcId="{4A2438D1-4043-4A1F-BDC5-C38A27533A51}" destId="{04769C1C-E327-4D12-924E-4C99913AD96F}" srcOrd="11" destOrd="0" presId="urn:microsoft.com/office/officeart/2005/8/layout/cycle6"/>
    <dgm:cxn modelId="{3EB7DBBB-5DCE-4E3E-9824-1B485F7C9145}" type="presParOf" srcId="{4A2438D1-4043-4A1F-BDC5-C38A27533A51}" destId="{2724B7F8-9500-4606-BCFF-8EDA2FFD848A}" srcOrd="12" destOrd="0" presId="urn:microsoft.com/office/officeart/2005/8/layout/cycle6"/>
    <dgm:cxn modelId="{98A1B398-713E-4802-99DF-D44D4CB6E70B}" type="presParOf" srcId="{4A2438D1-4043-4A1F-BDC5-C38A27533A51}" destId="{42F572BF-5B9F-4CD4-B9D2-BBCE1C50C222}" srcOrd="13" destOrd="0" presId="urn:microsoft.com/office/officeart/2005/8/layout/cycle6"/>
    <dgm:cxn modelId="{A58BF5EA-8610-4B9D-B34D-45C39673BE7B}" type="presParOf" srcId="{4A2438D1-4043-4A1F-BDC5-C38A27533A51}" destId="{57FA528E-67F0-4300-B75A-0CEBCBA0864B}" srcOrd="14" destOrd="0" presId="urn:microsoft.com/office/officeart/2005/8/layout/cycle6"/>
    <dgm:cxn modelId="{F24F72CA-D0B8-4C5D-A94A-41E3EDEAC507}" type="presParOf" srcId="{4A2438D1-4043-4A1F-BDC5-C38A27533A51}" destId="{38FD5C73-51CC-43B6-B47A-054D1D2094FD}" srcOrd="15" destOrd="0" presId="urn:microsoft.com/office/officeart/2005/8/layout/cycle6"/>
    <dgm:cxn modelId="{1DCBD637-2037-4D34-BBAB-C5549B2EA922}" type="presParOf" srcId="{4A2438D1-4043-4A1F-BDC5-C38A27533A51}" destId="{94EF863D-0DE3-42EE-8D41-6B6096F1069F}" srcOrd="16" destOrd="0" presId="urn:microsoft.com/office/officeart/2005/8/layout/cycle6"/>
    <dgm:cxn modelId="{C5B3238D-5A72-474F-B36D-E0587F50A2B7}" type="presParOf" srcId="{4A2438D1-4043-4A1F-BDC5-C38A27533A51}" destId="{64E65590-FAB4-42F8-840C-821E55700242}" srcOrd="17" destOrd="0" presId="urn:microsoft.com/office/officeart/2005/8/layout/cycle6"/>
    <dgm:cxn modelId="{F502E8B9-55A6-4F6F-BDAD-32E1A6210238}" type="presParOf" srcId="{4A2438D1-4043-4A1F-BDC5-C38A27533A51}" destId="{523EE189-9B23-4156-8312-21107558BD92}" srcOrd="18" destOrd="0" presId="urn:microsoft.com/office/officeart/2005/8/layout/cycle6"/>
    <dgm:cxn modelId="{D2C26FC1-5D0A-450F-8DBE-C9597B7291B9}" type="presParOf" srcId="{4A2438D1-4043-4A1F-BDC5-C38A27533A51}" destId="{8F0ED4B4-90D3-4AAF-835F-FD845DE77239}" srcOrd="19" destOrd="0" presId="urn:microsoft.com/office/officeart/2005/8/layout/cycle6"/>
    <dgm:cxn modelId="{C43A01BF-C9E6-4F5C-9A08-47603214E798}" type="presParOf" srcId="{4A2438D1-4043-4A1F-BDC5-C38A27533A51}" destId="{5773F900-C27C-4216-80D9-38A69451E3A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C09ADD-72C2-4B62-BB55-D1F9A58C657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3E83A0-E87E-4454-B01E-8D9CE21BB72B}">
      <dgm:prSet phldrT="[Текст]" custT="1"/>
      <dgm:spPr/>
      <dgm:t>
        <a:bodyPr/>
        <a:lstStyle/>
        <a:p>
          <a:r>
            <a:rPr lang="uk-UA" sz="1400" dirty="0" smtClean="0"/>
            <a:t>Адміністрація коледжу</a:t>
          </a:r>
          <a:endParaRPr lang="ru-RU" sz="1400" dirty="0"/>
        </a:p>
      </dgm:t>
    </dgm:pt>
    <dgm:pt modelId="{63CF94DB-6A75-46A1-B372-2A8810E2147F}" type="parTrans" cxnId="{F184FFFC-DD8A-4130-A092-07A551442783}">
      <dgm:prSet/>
      <dgm:spPr/>
      <dgm:t>
        <a:bodyPr/>
        <a:lstStyle/>
        <a:p>
          <a:endParaRPr lang="ru-RU"/>
        </a:p>
      </dgm:t>
    </dgm:pt>
    <dgm:pt modelId="{B9DE454A-6E16-4360-BA1E-A6F628D5C221}" type="sibTrans" cxnId="{F184FFFC-DD8A-4130-A092-07A551442783}">
      <dgm:prSet/>
      <dgm:spPr/>
      <dgm:t>
        <a:bodyPr/>
        <a:lstStyle/>
        <a:p>
          <a:endParaRPr lang="ru-RU"/>
        </a:p>
      </dgm:t>
    </dgm:pt>
    <dgm:pt modelId="{09CBE64B-4DE5-4674-90F7-0B881F87134B}">
      <dgm:prSet phldrT="[Текст]" custT="1"/>
      <dgm:spPr/>
      <dgm:t>
        <a:bodyPr/>
        <a:lstStyle/>
        <a:p>
          <a:r>
            <a:rPr lang="uk-UA" sz="1400" dirty="0" smtClean="0"/>
            <a:t>Методичний кабінет</a:t>
          </a:r>
          <a:endParaRPr lang="ru-RU" sz="1400" dirty="0"/>
        </a:p>
      </dgm:t>
    </dgm:pt>
    <dgm:pt modelId="{82483B26-4DD5-4F6A-A3B2-FA832C222971}" type="parTrans" cxnId="{82BC6B02-C11D-4AB1-BCAF-DF4ABC15110C}">
      <dgm:prSet/>
      <dgm:spPr/>
      <dgm:t>
        <a:bodyPr/>
        <a:lstStyle/>
        <a:p>
          <a:endParaRPr lang="ru-RU"/>
        </a:p>
      </dgm:t>
    </dgm:pt>
    <dgm:pt modelId="{B4CC8BC4-8D31-480A-99AD-550771CA7253}" type="sibTrans" cxnId="{82BC6B02-C11D-4AB1-BCAF-DF4ABC15110C}">
      <dgm:prSet/>
      <dgm:spPr/>
      <dgm:t>
        <a:bodyPr/>
        <a:lstStyle/>
        <a:p>
          <a:endParaRPr lang="ru-RU"/>
        </a:p>
      </dgm:t>
    </dgm:pt>
    <dgm:pt modelId="{8022D9F2-4CC8-4134-88A2-932C52798BD8}">
      <dgm:prSet phldrT="[Текст]" custT="1"/>
      <dgm:spPr/>
      <dgm:t>
        <a:bodyPr/>
        <a:lstStyle/>
        <a:p>
          <a:r>
            <a:rPr lang="uk-UA" sz="1400" dirty="0" smtClean="0"/>
            <a:t>Творчі групи</a:t>
          </a:r>
          <a:endParaRPr lang="ru-RU" sz="1400" dirty="0"/>
        </a:p>
      </dgm:t>
    </dgm:pt>
    <dgm:pt modelId="{2D47B8A7-7979-411A-9524-AD125BC41370}" type="parTrans" cxnId="{FFE2A538-C141-4576-A697-80AF782FF4D2}">
      <dgm:prSet/>
      <dgm:spPr/>
      <dgm:t>
        <a:bodyPr/>
        <a:lstStyle/>
        <a:p>
          <a:endParaRPr lang="ru-RU"/>
        </a:p>
      </dgm:t>
    </dgm:pt>
    <dgm:pt modelId="{F2E6444B-0A85-4447-9A3B-650E9E7584BA}" type="sibTrans" cxnId="{FFE2A538-C141-4576-A697-80AF782FF4D2}">
      <dgm:prSet/>
      <dgm:spPr/>
      <dgm:t>
        <a:bodyPr/>
        <a:lstStyle/>
        <a:p>
          <a:endParaRPr lang="ru-RU"/>
        </a:p>
      </dgm:t>
    </dgm:pt>
    <dgm:pt modelId="{FC40DDB4-94D7-4609-9BCC-9DEA8A7B3EE3}">
      <dgm:prSet custT="1"/>
      <dgm:spPr/>
      <dgm:t>
        <a:bodyPr/>
        <a:lstStyle/>
        <a:p>
          <a:r>
            <a:rPr lang="uk-UA" sz="1400" dirty="0" smtClean="0"/>
            <a:t>Викладач</a:t>
          </a:r>
          <a:r>
            <a:rPr lang="uk-UA" sz="1200" dirty="0" smtClean="0"/>
            <a:t>і</a:t>
          </a:r>
          <a:endParaRPr lang="ru-RU" sz="1200" dirty="0"/>
        </a:p>
      </dgm:t>
    </dgm:pt>
    <dgm:pt modelId="{7540CFDF-0DD4-41FD-9979-81FE42637A1E}" type="parTrans" cxnId="{DF514A72-36D8-43AB-AE72-7862487ECF87}">
      <dgm:prSet/>
      <dgm:spPr/>
      <dgm:t>
        <a:bodyPr/>
        <a:lstStyle/>
        <a:p>
          <a:endParaRPr lang="ru-RU"/>
        </a:p>
      </dgm:t>
    </dgm:pt>
    <dgm:pt modelId="{E521FE9F-4DF5-424A-92C4-6866DEBAF420}" type="sibTrans" cxnId="{DF514A72-36D8-43AB-AE72-7862487ECF87}">
      <dgm:prSet/>
      <dgm:spPr/>
      <dgm:t>
        <a:bodyPr/>
        <a:lstStyle/>
        <a:p>
          <a:endParaRPr lang="ru-RU"/>
        </a:p>
      </dgm:t>
    </dgm:pt>
    <dgm:pt modelId="{556244CC-3471-49A2-9FAF-4824C8AFA557}" type="pres">
      <dgm:prSet presAssocID="{C0C09ADD-72C2-4B62-BB55-D1F9A58C657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396A1-2F24-473A-98F7-34294138C950}" type="pres">
      <dgm:prSet presAssocID="{C0C09ADD-72C2-4B62-BB55-D1F9A58C6574}" presName="arrow" presStyleLbl="bgShp" presStyleIdx="0" presStyleCnt="1" custScaleY="119047" custLinFactNeighborY="8095"/>
      <dgm:spPr/>
    </dgm:pt>
    <dgm:pt modelId="{5A906C57-F08C-43AF-8DB6-B6A9BD885A6D}" type="pres">
      <dgm:prSet presAssocID="{C0C09ADD-72C2-4B62-BB55-D1F9A58C6574}" presName="arrowDiagram4" presStyleCnt="0"/>
      <dgm:spPr/>
    </dgm:pt>
    <dgm:pt modelId="{0CF7661B-BE7A-4CC8-A6CB-03ED815E5E8B}" type="pres">
      <dgm:prSet presAssocID="{B03E83A0-E87E-4454-B01E-8D9CE21BB72B}" presName="bullet4a" presStyleLbl="node1" presStyleIdx="0" presStyleCnt="4" custLinFactX="25099" custLinFactNeighborX="100000" custLinFactNeighborY="89033"/>
      <dgm:spPr/>
    </dgm:pt>
    <dgm:pt modelId="{816BE06C-E88F-413C-AFA2-2E346D8A03BA}" type="pres">
      <dgm:prSet presAssocID="{B03E83A0-E87E-4454-B01E-8D9CE21BB72B}" presName="textBox4a" presStyleLbl="revTx" presStyleIdx="0" presStyleCnt="4" custScaleX="217916" custLinFactNeighborX="58426" custLinFactNeighborY="3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882C0-F888-411C-BEB2-9D53BD2967EC}" type="pres">
      <dgm:prSet presAssocID="{09CBE64B-4DE5-4674-90F7-0B881F87134B}" presName="bullet4b" presStyleLbl="node1" presStyleIdx="1" presStyleCnt="4" custLinFactNeighborX="29319" custLinFactNeighborY="50994"/>
      <dgm:spPr/>
    </dgm:pt>
    <dgm:pt modelId="{48C5CBB9-F0F5-484B-9A08-A75F4F52E005}" type="pres">
      <dgm:prSet presAssocID="{09CBE64B-4DE5-4674-90F7-0B881F87134B}" presName="textBox4b" presStyleLbl="revTx" presStyleIdx="1" presStyleCnt="4" custScaleX="151862" custScaleY="40322" custLinFactNeighborX="4676" custLinFactNeighborY="-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55D63-EFBF-4E8B-8C17-F0056468B37E}" type="pres">
      <dgm:prSet presAssocID="{8022D9F2-4CC8-4134-88A2-932C52798BD8}" presName="bullet4c" presStyleLbl="node1" presStyleIdx="2" presStyleCnt="4"/>
      <dgm:spPr/>
    </dgm:pt>
    <dgm:pt modelId="{B2291CB0-7D17-4484-958F-75330CE6A811}" type="pres">
      <dgm:prSet presAssocID="{8022D9F2-4CC8-4134-88A2-932C52798BD8}" presName="textBox4c" presStyleLbl="revTx" presStyleIdx="2" presStyleCnt="4" custScaleX="155844" custScaleY="27626" custLinFactNeighborX="17316" custLinFactNeighborY="-2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DD76E-6C3E-4C35-8A91-2C40981C730E}" type="pres">
      <dgm:prSet presAssocID="{FC40DDB4-94D7-4609-9BCC-9DEA8A7B3EE3}" presName="bullet4d" presStyleLbl="node1" presStyleIdx="3" presStyleCnt="4"/>
      <dgm:spPr/>
    </dgm:pt>
    <dgm:pt modelId="{AB65E547-1CAC-42C0-A318-D7C029D98631}" type="pres">
      <dgm:prSet presAssocID="{FC40DDB4-94D7-4609-9BCC-9DEA8A7B3EE3}" presName="textBox4d" presStyleLbl="revTx" presStyleIdx="3" presStyleCnt="4" custScaleX="122511" custScaleY="21390" custLinFactNeighborX="9957" custLinFactNeighborY="-3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F2F2E-CE41-47A6-93DD-B7326655C59D}" type="presOf" srcId="{8022D9F2-4CC8-4134-88A2-932C52798BD8}" destId="{B2291CB0-7D17-4484-958F-75330CE6A811}" srcOrd="0" destOrd="0" presId="urn:microsoft.com/office/officeart/2005/8/layout/arrow2"/>
    <dgm:cxn modelId="{82BC6B02-C11D-4AB1-BCAF-DF4ABC15110C}" srcId="{C0C09ADD-72C2-4B62-BB55-D1F9A58C6574}" destId="{09CBE64B-4DE5-4674-90F7-0B881F87134B}" srcOrd="1" destOrd="0" parTransId="{82483B26-4DD5-4F6A-A3B2-FA832C222971}" sibTransId="{B4CC8BC4-8D31-480A-99AD-550771CA7253}"/>
    <dgm:cxn modelId="{DF514A72-36D8-43AB-AE72-7862487ECF87}" srcId="{C0C09ADD-72C2-4B62-BB55-D1F9A58C6574}" destId="{FC40DDB4-94D7-4609-9BCC-9DEA8A7B3EE3}" srcOrd="3" destOrd="0" parTransId="{7540CFDF-0DD4-41FD-9979-81FE42637A1E}" sibTransId="{E521FE9F-4DF5-424A-92C4-6866DEBAF420}"/>
    <dgm:cxn modelId="{3BA9DBBC-DFB3-4E9A-A876-DFE22407370A}" type="presOf" srcId="{09CBE64B-4DE5-4674-90F7-0B881F87134B}" destId="{48C5CBB9-F0F5-484B-9A08-A75F4F52E005}" srcOrd="0" destOrd="0" presId="urn:microsoft.com/office/officeart/2005/8/layout/arrow2"/>
    <dgm:cxn modelId="{E8251290-7E31-4D81-ADBE-22E3CBE6B9AF}" type="presOf" srcId="{C0C09ADD-72C2-4B62-BB55-D1F9A58C6574}" destId="{556244CC-3471-49A2-9FAF-4824C8AFA557}" srcOrd="0" destOrd="0" presId="urn:microsoft.com/office/officeart/2005/8/layout/arrow2"/>
    <dgm:cxn modelId="{F184FFFC-DD8A-4130-A092-07A551442783}" srcId="{C0C09ADD-72C2-4B62-BB55-D1F9A58C6574}" destId="{B03E83A0-E87E-4454-B01E-8D9CE21BB72B}" srcOrd="0" destOrd="0" parTransId="{63CF94DB-6A75-46A1-B372-2A8810E2147F}" sibTransId="{B9DE454A-6E16-4360-BA1E-A6F628D5C221}"/>
    <dgm:cxn modelId="{8C8C9F73-B1A4-4D4F-A51E-FED09179DC72}" type="presOf" srcId="{B03E83A0-E87E-4454-B01E-8D9CE21BB72B}" destId="{816BE06C-E88F-413C-AFA2-2E346D8A03BA}" srcOrd="0" destOrd="0" presId="urn:microsoft.com/office/officeart/2005/8/layout/arrow2"/>
    <dgm:cxn modelId="{A5BBEF67-0DD8-4F22-AFD0-B1F7F12FCCD0}" type="presOf" srcId="{FC40DDB4-94D7-4609-9BCC-9DEA8A7B3EE3}" destId="{AB65E547-1CAC-42C0-A318-D7C029D98631}" srcOrd="0" destOrd="0" presId="urn:microsoft.com/office/officeart/2005/8/layout/arrow2"/>
    <dgm:cxn modelId="{FFE2A538-C141-4576-A697-80AF782FF4D2}" srcId="{C0C09ADD-72C2-4B62-BB55-D1F9A58C6574}" destId="{8022D9F2-4CC8-4134-88A2-932C52798BD8}" srcOrd="2" destOrd="0" parTransId="{2D47B8A7-7979-411A-9524-AD125BC41370}" sibTransId="{F2E6444B-0A85-4447-9A3B-650E9E7584BA}"/>
    <dgm:cxn modelId="{90CEBD8A-574B-4384-899E-4BF6D9237DBF}" type="presParOf" srcId="{556244CC-3471-49A2-9FAF-4824C8AFA557}" destId="{1B7396A1-2F24-473A-98F7-34294138C950}" srcOrd="0" destOrd="0" presId="urn:microsoft.com/office/officeart/2005/8/layout/arrow2"/>
    <dgm:cxn modelId="{E1F985D3-818C-4F3D-8AA0-55F128374C09}" type="presParOf" srcId="{556244CC-3471-49A2-9FAF-4824C8AFA557}" destId="{5A906C57-F08C-43AF-8DB6-B6A9BD885A6D}" srcOrd="1" destOrd="0" presId="urn:microsoft.com/office/officeart/2005/8/layout/arrow2"/>
    <dgm:cxn modelId="{AB1D7015-E5DA-45D6-901E-5477A7DF38EF}" type="presParOf" srcId="{5A906C57-F08C-43AF-8DB6-B6A9BD885A6D}" destId="{0CF7661B-BE7A-4CC8-A6CB-03ED815E5E8B}" srcOrd="0" destOrd="0" presId="urn:microsoft.com/office/officeart/2005/8/layout/arrow2"/>
    <dgm:cxn modelId="{F5E5E797-E140-4749-A621-7938E2C142FD}" type="presParOf" srcId="{5A906C57-F08C-43AF-8DB6-B6A9BD885A6D}" destId="{816BE06C-E88F-413C-AFA2-2E346D8A03BA}" srcOrd="1" destOrd="0" presId="urn:microsoft.com/office/officeart/2005/8/layout/arrow2"/>
    <dgm:cxn modelId="{1515D1E0-C025-4FA1-A0E3-D485F6B58740}" type="presParOf" srcId="{5A906C57-F08C-43AF-8DB6-B6A9BD885A6D}" destId="{7D3882C0-F888-411C-BEB2-9D53BD2967EC}" srcOrd="2" destOrd="0" presId="urn:microsoft.com/office/officeart/2005/8/layout/arrow2"/>
    <dgm:cxn modelId="{02A51FA8-F5D1-4EA4-886C-74BF906E9735}" type="presParOf" srcId="{5A906C57-F08C-43AF-8DB6-B6A9BD885A6D}" destId="{48C5CBB9-F0F5-484B-9A08-A75F4F52E005}" srcOrd="3" destOrd="0" presId="urn:microsoft.com/office/officeart/2005/8/layout/arrow2"/>
    <dgm:cxn modelId="{47725DC6-59D6-4873-946F-1B7C57D46274}" type="presParOf" srcId="{5A906C57-F08C-43AF-8DB6-B6A9BD885A6D}" destId="{0C455D63-EFBF-4E8B-8C17-F0056468B37E}" srcOrd="4" destOrd="0" presId="urn:microsoft.com/office/officeart/2005/8/layout/arrow2"/>
    <dgm:cxn modelId="{9BB58272-0E67-402A-9C9E-BE85AB4B5D3F}" type="presParOf" srcId="{5A906C57-F08C-43AF-8DB6-B6A9BD885A6D}" destId="{B2291CB0-7D17-4484-958F-75330CE6A811}" srcOrd="5" destOrd="0" presId="urn:microsoft.com/office/officeart/2005/8/layout/arrow2"/>
    <dgm:cxn modelId="{57737EB2-B5CE-406C-88C8-EC559CAB87FF}" type="presParOf" srcId="{5A906C57-F08C-43AF-8DB6-B6A9BD885A6D}" destId="{AF2DD76E-6C3E-4C35-8A91-2C40981C730E}" srcOrd="6" destOrd="0" presId="urn:microsoft.com/office/officeart/2005/8/layout/arrow2"/>
    <dgm:cxn modelId="{A994A3DA-FD45-4C64-89C4-AEEB0D4711A7}" type="presParOf" srcId="{5A906C57-F08C-43AF-8DB6-B6A9BD885A6D}" destId="{AB65E547-1CAC-42C0-A318-D7C029D9863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6B2BF-ABDD-4C16-85C9-96C96CFDB2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58F777-1B9D-4AA5-B433-76A1A6935269}">
      <dgm:prSet phldrT="[Текст]" custT="1"/>
      <dgm:spPr/>
      <dgm:t>
        <a:bodyPr vert="vert270"/>
        <a:lstStyle/>
        <a:p>
          <a:pPr algn="ctr"/>
          <a:r>
            <a:rPr lang="uk-UA" sz="2000" dirty="0" smtClean="0"/>
            <a:t>Креативне середовище коледжу</a:t>
          </a:r>
          <a:endParaRPr lang="ru-RU" sz="2000" dirty="0"/>
        </a:p>
      </dgm:t>
    </dgm:pt>
    <dgm:pt modelId="{C196D8C1-35D8-40AF-9097-9A19EF362752}" type="parTrans" cxnId="{E0E6431A-125A-46C7-8DD6-12E032892930}">
      <dgm:prSet/>
      <dgm:spPr/>
      <dgm:t>
        <a:bodyPr/>
        <a:lstStyle/>
        <a:p>
          <a:endParaRPr lang="ru-RU"/>
        </a:p>
      </dgm:t>
    </dgm:pt>
    <dgm:pt modelId="{E2018D00-89DD-4C56-83B5-3ED82266DFA0}" type="sibTrans" cxnId="{E0E6431A-125A-46C7-8DD6-12E032892930}">
      <dgm:prSet/>
      <dgm:spPr/>
      <dgm:t>
        <a:bodyPr/>
        <a:lstStyle/>
        <a:p>
          <a:endParaRPr lang="ru-RU"/>
        </a:p>
      </dgm:t>
    </dgm:pt>
    <dgm:pt modelId="{795247D6-D0E1-4800-B006-719930B599C7}">
      <dgm:prSet phldrT="[Текст]" custT="1"/>
      <dgm:spPr/>
      <dgm:t>
        <a:bodyPr/>
        <a:lstStyle/>
        <a:p>
          <a:r>
            <a:rPr lang="uk-UA" sz="1400" dirty="0" smtClean="0"/>
            <a:t>Психолого-педагогічні семінари, семінари-практикуми, проблемні семінари, </a:t>
          </a:r>
          <a:r>
            <a:rPr lang="uk-UA" sz="1400" dirty="0" err="1" smtClean="0"/>
            <a:t>вебінари</a:t>
          </a:r>
          <a:endParaRPr lang="ru-RU" sz="1400" dirty="0"/>
        </a:p>
      </dgm:t>
    </dgm:pt>
    <dgm:pt modelId="{2F1CD5E3-2745-4607-B104-8C4F7D97A9D9}" type="parTrans" cxnId="{16F0AA19-BAAF-4204-91B2-5F31D3BEEBC1}">
      <dgm:prSet/>
      <dgm:spPr/>
      <dgm:t>
        <a:bodyPr/>
        <a:lstStyle/>
        <a:p>
          <a:endParaRPr lang="ru-RU"/>
        </a:p>
      </dgm:t>
    </dgm:pt>
    <dgm:pt modelId="{F5147CD3-AF1E-4DFA-AE3D-44EAA2864F35}" type="sibTrans" cxnId="{16F0AA19-BAAF-4204-91B2-5F31D3BEEBC1}">
      <dgm:prSet/>
      <dgm:spPr/>
      <dgm:t>
        <a:bodyPr/>
        <a:lstStyle/>
        <a:p>
          <a:endParaRPr lang="ru-RU"/>
        </a:p>
      </dgm:t>
    </dgm:pt>
    <dgm:pt modelId="{CF959C7E-A3EA-43B5-A46D-234CEB27A78D}">
      <dgm:prSet phldrT="[Текст]" custT="1"/>
      <dgm:spPr/>
      <dgm:t>
        <a:bodyPr/>
        <a:lstStyle/>
        <a:p>
          <a:r>
            <a:rPr lang="uk-UA" sz="1400" dirty="0" smtClean="0"/>
            <a:t>Науково-практичні конференції; педагогічні читання; педагогічні та методичні панорами, семінари</a:t>
          </a:r>
          <a:endParaRPr lang="ru-RU" sz="1400" dirty="0"/>
        </a:p>
      </dgm:t>
    </dgm:pt>
    <dgm:pt modelId="{E327DED6-2442-4FA2-BF61-8222348716F3}" type="parTrans" cxnId="{7F839126-61CA-403E-98F0-33AB54C4FFB9}">
      <dgm:prSet/>
      <dgm:spPr/>
      <dgm:t>
        <a:bodyPr/>
        <a:lstStyle/>
        <a:p>
          <a:endParaRPr lang="ru-RU"/>
        </a:p>
      </dgm:t>
    </dgm:pt>
    <dgm:pt modelId="{2D92E86C-5661-4134-9804-C8E3F9084850}" type="sibTrans" cxnId="{7F839126-61CA-403E-98F0-33AB54C4FFB9}">
      <dgm:prSet/>
      <dgm:spPr/>
      <dgm:t>
        <a:bodyPr/>
        <a:lstStyle/>
        <a:p>
          <a:endParaRPr lang="ru-RU"/>
        </a:p>
      </dgm:t>
    </dgm:pt>
    <dgm:pt modelId="{91EDC94F-DF2E-419D-A485-CDC032D7E496}">
      <dgm:prSet phldrT="[Текст]" custT="1"/>
      <dgm:spPr/>
      <dgm:t>
        <a:bodyPr/>
        <a:lstStyle/>
        <a:p>
          <a:r>
            <a:rPr lang="uk-UA" sz="1400" dirty="0" smtClean="0"/>
            <a:t>Інструктивно-методичні наради, педагогічні ради, педагогічні консиліуми</a:t>
          </a:r>
          <a:endParaRPr lang="ru-RU" sz="1400" dirty="0"/>
        </a:p>
      </dgm:t>
    </dgm:pt>
    <dgm:pt modelId="{C556ADB5-6063-4E7A-9CB1-8D6AF78FB9CE}" type="parTrans" cxnId="{D7FBD8F5-E825-4A37-BAFB-801E9B0965D0}">
      <dgm:prSet/>
      <dgm:spPr/>
      <dgm:t>
        <a:bodyPr/>
        <a:lstStyle/>
        <a:p>
          <a:endParaRPr lang="ru-RU"/>
        </a:p>
      </dgm:t>
    </dgm:pt>
    <dgm:pt modelId="{9387A36E-7175-434D-9766-FD613D6521B1}" type="sibTrans" cxnId="{D7FBD8F5-E825-4A37-BAFB-801E9B0965D0}">
      <dgm:prSet/>
      <dgm:spPr/>
      <dgm:t>
        <a:bodyPr/>
        <a:lstStyle/>
        <a:p>
          <a:endParaRPr lang="ru-RU"/>
        </a:p>
      </dgm:t>
    </dgm:pt>
    <dgm:pt modelId="{11A7D5B4-5E38-4DDC-85B3-80F7D14A85B1}">
      <dgm:prSet custT="1"/>
      <dgm:spPr/>
      <dgm:t>
        <a:bodyPr/>
        <a:lstStyle/>
        <a:p>
          <a:r>
            <a:rPr lang="uk-UA" sz="1400" dirty="0" smtClean="0"/>
            <a:t>Проектні групи: організація тренінгів «Креативний педагог», </a:t>
          </a:r>
          <a:r>
            <a:rPr lang="uk-UA" sz="1400" dirty="0" err="1" smtClean="0"/>
            <a:t>коучинг</a:t>
          </a:r>
          <a:r>
            <a:rPr lang="uk-UA" sz="1400" dirty="0" smtClean="0"/>
            <a:t> (тренінг самореалізації у формі бесіди), майстер-класи</a:t>
          </a:r>
          <a:endParaRPr lang="ru-RU" sz="1400" dirty="0"/>
        </a:p>
      </dgm:t>
    </dgm:pt>
    <dgm:pt modelId="{BF7E5687-80DE-4A93-AC17-F3E7D87089C2}" type="parTrans" cxnId="{9B4BDC36-F3D3-4694-8968-CAB4D5DC9DC0}">
      <dgm:prSet/>
      <dgm:spPr/>
      <dgm:t>
        <a:bodyPr/>
        <a:lstStyle/>
        <a:p>
          <a:endParaRPr lang="ru-RU"/>
        </a:p>
      </dgm:t>
    </dgm:pt>
    <dgm:pt modelId="{6A05721D-219B-48DC-8063-FD32C3112BD1}" type="sibTrans" cxnId="{9B4BDC36-F3D3-4694-8968-CAB4D5DC9DC0}">
      <dgm:prSet/>
      <dgm:spPr/>
      <dgm:t>
        <a:bodyPr/>
        <a:lstStyle/>
        <a:p>
          <a:endParaRPr lang="ru-RU"/>
        </a:p>
      </dgm:t>
    </dgm:pt>
    <dgm:pt modelId="{236929C1-70E8-4DA4-A7F8-6D1413EBD607}">
      <dgm:prSet custT="1"/>
      <dgm:spPr/>
      <dgm:t>
        <a:bodyPr/>
        <a:lstStyle/>
        <a:p>
          <a:r>
            <a:rPr lang="uk-UA" sz="1400" dirty="0" smtClean="0"/>
            <a:t>Інформаційний банк «Методичний розмовник»</a:t>
          </a:r>
          <a:endParaRPr lang="ru-RU" sz="1400" dirty="0"/>
        </a:p>
      </dgm:t>
    </dgm:pt>
    <dgm:pt modelId="{DBA59DA9-419D-4080-B7C3-1EA086A8A118}" type="parTrans" cxnId="{2D380642-497A-4E67-8A7C-06A6F98EAFB6}">
      <dgm:prSet/>
      <dgm:spPr/>
      <dgm:t>
        <a:bodyPr/>
        <a:lstStyle/>
        <a:p>
          <a:endParaRPr lang="ru-RU"/>
        </a:p>
      </dgm:t>
    </dgm:pt>
    <dgm:pt modelId="{874D593C-ADC4-41A7-B13F-A9367DE73548}" type="sibTrans" cxnId="{2D380642-497A-4E67-8A7C-06A6F98EAFB6}">
      <dgm:prSet/>
      <dgm:spPr/>
      <dgm:t>
        <a:bodyPr/>
        <a:lstStyle/>
        <a:p>
          <a:endParaRPr lang="ru-RU"/>
        </a:p>
      </dgm:t>
    </dgm:pt>
    <dgm:pt modelId="{8E246FAA-5C94-40C7-9757-A625ACC7C511}">
      <dgm:prSet custT="1"/>
      <dgm:spPr/>
      <dgm:t>
        <a:bodyPr/>
        <a:lstStyle/>
        <a:p>
          <a:r>
            <a:rPr lang="uk-UA" sz="1400" dirty="0" smtClean="0"/>
            <a:t>Надання методичної допомоги викладачам, головам циклових комісій, вихователям </a:t>
          </a:r>
          <a:endParaRPr lang="ru-RU" sz="1400" dirty="0"/>
        </a:p>
      </dgm:t>
    </dgm:pt>
    <dgm:pt modelId="{2BDAAE1F-1495-4FAB-B928-A505407CAB22}" type="parTrans" cxnId="{54994162-5657-41DD-AC0A-4490468C0FD9}">
      <dgm:prSet/>
      <dgm:spPr/>
      <dgm:t>
        <a:bodyPr/>
        <a:lstStyle/>
        <a:p>
          <a:endParaRPr lang="ru-RU"/>
        </a:p>
      </dgm:t>
    </dgm:pt>
    <dgm:pt modelId="{2755F6AF-9FE9-4E1D-A1E7-CBE90824902D}" type="sibTrans" cxnId="{54994162-5657-41DD-AC0A-4490468C0FD9}">
      <dgm:prSet/>
      <dgm:spPr/>
      <dgm:t>
        <a:bodyPr/>
        <a:lstStyle/>
        <a:p>
          <a:endParaRPr lang="ru-RU"/>
        </a:p>
      </dgm:t>
    </dgm:pt>
    <dgm:pt modelId="{ED5DC180-BB3D-4D6D-A199-59438B57C2A1}">
      <dgm:prSet custT="1"/>
      <dgm:spPr/>
      <dgm:t>
        <a:bodyPr/>
        <a:lstStyle/>
        <a:p>
          <a:r>
            <a:rPr lang="uk-UA" sz="1400" dirty="0" smtClean="0"/>
            <a:t>Вивчення, узагальнення та розповсюдження передового педагогічного досвіду</a:t>
          </a:r>
          <a:endParaRPr lang="ru-RU" sz="1400" dirty="0"/>
        </a:p>
      </dgm:t>
    </dgm:pt>
    <dgm:pt modelId="{85E2FEA4-8424-4993-8672-1A383A0D3DD0}" type="parTrans" cxnId="{FF1C3474-02FE-44F8-8092-78F52B1D481A}">
      <dgm:prSet/>
      <dgm:spPr/>
      <dgm:t>
        <a:bodyPr/>
        <a:lstStyle/>
        <a:p>
          <a:endParaRPr lang="ru-RU"/>
        </a:p>
      </dgm:t>
    </dgm:pt>
    <dgm:pt modelId="{9099722F-2317-403B-BD15-8472BA67DAC0}" type="sibTrans" cxnId="{FF1C3474-02FE-44F8-8092-78F52B1D481A}">
      <dgm:prSet/>
      <dgm:spPr/>
      <dgm:t>
        <a:bodyPr/>
        <a:lstStyle/>
        <a:p>
          <a:endParaRPr lang="ru-RU"/>
        </a:p>
      </dgm:t>
    </dgm:pt>
    <dgm:pt modelId="{0F5038BC-3DF1-4029-A103-F5F35DDD7579}" type="pres">
      <dgm:prSet presAssocID="{2956B2BF-ABDD-4C16-85C9-96C96CFDB2D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2CC0A2-15A3-4A17-B522-BA3979FA0ADC}" type="pres">
      <dgm:prSet presAssocID="{9658F777-1B9D-4AA5-B433-76A1A6935269}" presName="thickLine" presStyleLbl="alignNode1" presStyleIdx="0" presStyleCnt="1"/>
      <dgm:spPr/>
    </dgm:pt>
    <dgm:pt modelId="{CE059137-AE8A-42A1-93E8-D9428F90A74B}" type="pres">
      <dgm:prSet presAssocID="{9658F777-1B9D-4AA5-B433-76A1A6935269}" presName="horz1" presStyleCnt="0"/>
      <dgm:spPr/>
    </dgm:pt>
    <dgm:pt modelId="{4231A92A-92D8-47E6-8CD4-C2C2EB310E5F}" type="pres">
      <dgm:prSet presAssocID="{9658F777-1B9D-4AA5-B433-76A1A6935269}" presName="tx1" presStyleLbl="revTx" presStyleIdx="0" presStyleCnt="8" custScaleX="194757"/>
      <dgm:spPr/>
      <dgm:t>
        <a:bodyPr/>
        <a:lstStyle/>
        <a:p>
          <a:endParaRPr lang="ru-RU"/>
        </a:p>
      </dgm:t>
    </dgm:pt>
    <dgm:pt modelId="{B9BED441-5AB4-455F-B48E-DD515B36CAC9}" type="pres">
      <dgm:prSet presAssocID="{9658F777-1B9D-4AA5-B433-76A1A6935269}" presName="vert1" presStyleCnt="0"/>
      <dgm:spPr/>
    </dgm:pt>
    <dgm:pt modelId="{990B951A-3CF2-47BF-9F4F-9693AD984A8F}" type="pres">
      <dgm:prSet presAssocID="{795247D6-D0E1-4800-B006-719930B599C7}" presName="vertSpace2a" presStyleCnt="0"/>
      <dgm:spPr/>
    </dgm:pt>
    <dgm:pt modelId="{ED2964B5-493B-4D8D-9E5C-6AF42A583D37}" type="pres">
      <dgm:prSet presAssocID="{795247D6-D0E1-4800-B006-719930B599C7}" presName="horz2" presStyleCnt="0"/>
      <dgm:spPr/>
    </dgm:pt>
    <dgm:pt modelId="{8B3D030C-43CE-4039-8EB0-682F2679576F}" type="pres">
      <dgm:prSet presAssocID="{795247D6-D0E1-4800-B006-719930B599C7}" presName="horzSpace2" presStyleCnt="0"/>
      <dgm:spPr/>
    </dgm:pt>
    <dgm:pt modelId="{847609F4-B971-4079-86E1-67166997DDA6}" type="pres">
      <dgm:prSet presAssocID="{795247D6-D0E1-4800-B006-719930B599C7}" presName="tx2" presStyleLbl="revTx" presStyleIdx="1" presStyleCnt="8" custScaleX="428394" custScaleY="9639"/>
      <dgm:spPr/>
      <dgm:t>
        <a:bodyPr/>
        <a:lstStyle/>
        <a:p>
          <a:endParaRPr lang="ru-RU"/>
        </a:p>
      </dgm:t>
    </dgm:pt>
    <dgm:pt modelId="{62EC079D-A7EF-4A4F-9AE7-C1B1596E5087}" type="pres">
      <dgm:prSet presAssocID="{795247D6-D0E1-4800-B006-719930B599C7}" presName="vert2" presStyleCnt="0"/>
      <dgm:spPr/>
    </dgm:pt>
    <dgm:pt modelId="{9F10508E-B509-48A3-A74B-C416ABF1096D}" type="pres">
      <dgm:prSet presAssocID="{795247D6-D0E1-4800-B006-719930B599C7}" presName="thinLine2b" presStyleLbl="callout" presStyleIdx="0" presStyleCnt="7" custLinFactNeighborX="3550" custLinFactNeighborY="22961"/>
      <dgm:spPr/>
    </dgm:pt>
    <dgm:pt modelId="{4BADDFF1-D7D9-4D8F-A72D-D3D65291BE54}" type="pres">
      <dgm:prSet presAssocID="{795247D6-D0E1-4800-B006-719930B599C7}" presName="vertSpace2b" presStyleCnt="0"/>
      <dgm:spPr/>
    </dgm:pt>
    <dgm:pt modelId="{52444BEE-85D1-47D7-8BC2-202C56BA7791}" type="pres">
      <dgm:prSet presAssocID="{CF959C7E-A3EA-43B5-A46D-234CEB27A78D}" presName="horz2" presStyleCnt="0"/>
      <dgm:spPr/>
    </dgm:pt>
    <dgm:pt modelId="{D5F2F880-8E27-48BA-BDA8-AEFE18E182E9}" type="pres">
      <dgm:prSet presAssocID="{CF959C7E-A3EA-43B5-A46D-234CEB27A78D}" presName="horzSpace2" presStyleCnt="0"/>
      <dgm:spPr/>
    </dgm:pt>
    <dgm:pt modelId="{6AD55428-7549-4273-936B-FF6C89F3CCA7}" type="pres">
      <dgm:prSet presAssocID="{CF959C7E-A3EA-43B5-A46D-234CEB27A78D}" presName="tx2" presStyleLbl="revTx" presStyleIdx="2" presStyleCnt="8" custScaleX="516357" custScaleY="6786" custLinFactNeighborX="-1555" custLinFactNeighborY="-3852"/>
      <dgm:spPr/>
      <dgm:t>
        <a:bodyPr/>
        <a:lstStyle/>
        <a:p>
          <a:endParaRPr lang="ru-RU"/>
        </a:p>
      </dgm:t>
    </dgm:pt>
    <dgm:pt modelId="{D368EFC7-E8F1-4FE0-90E8-0B9228B86D85}" type="pres">
      <dgm:prSet presAssocID="{CF959C7E-A3EA-43B5-A46D-234CEB27A78D}" presName="vert2" presStyleCnt="0"/>
      <dgm:spPr/>
    </dgm:pt>
    <dgm:pt modelId="{C4DF972B-E814-4B79-903C-F28E310069FD}" type="pres">
      <dgm:prSet presAssocID="{CF959C7E-A3EA-43B5-A46D-234CEB27A78D}" presName="thinLine2b" presStyleLbl="callout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477E61-6062-4EC5-BB93-92062C69FFAA}" type="pres">
      <dgm:prSet presAssocID="{CF959C7E-A3EA-43B5-A46D-234CEB27A78D}" presName="vertSpace2b" presStyleCnt="0"/>
      <dgm:spPr/>
    </dgm:pt>
    <dgm:pt modelId="{E3A1FA74-A6D1-4511-A6FC-7A1F37249778}" type="pres">
      <dgm:prSet presAssocID="{91EDC94F-DF2E-419D-A485-CDC032D7E496}" presName="horz2" presStyleCnt="0"/>
      <dgm:spPr/>
    </dgm:pt>
    <dgm:pt modelId="{C79BD010-E129-4BFC-A307-23D2EA0E368F}" type="pres">
      <dgm:prSet presAssocID="{91EDC94F-DF2E-419D-A485-CDC032D7E496}" presName="horzSpace2" presStyleCnt="0"/>
      <dgm:spPr/>
    </dgm:pt>
    <dgm:pt modelId="{A268D28D-C303-4CE0-AB5E-FB1A1BAE5236}" type="pres">
      <dgm:prSet presAssocID="{91EDC94F-DF2E-419D-A485-CDC032D7E496}" presName="tx2" presStyleLbl="revTx" presStyleIdx="3" presStyleCnt="8" custScaleX="385891" custScaleY="7900" custLinFactNeighborX="-1555" custLinFactNeighborY="-1386"/>
      <dgm:spPr/>
      <dgm:t>
        <a:bodyPr/>
        <a:lstStyle/>
        <a:p>
          <a:endParaRPr lang="ru-RU"/>
        </a:p>
      </dgm:t>
    </dgm:pt>
    <dgm:pt modelId="{9EED4EBB-3FCA-4FA5-8DA4-DE177E44552E}" type="pres">
      <dgm:prSet presAssocID="{91EDC94F-DF2E-419D-A485-CDC032D7E496}" presName="vert2" presStyleCnt="0"/>
      <dgm:spPr/>
    </dgm:pt>
    <dgm:pt modelId="{720F7E3A-B5D6-466F-92BA-70AE97CFF54E}" type="pres">
      <dgm:prSet presAssocID="{91EDC94F-DF2E-419D-A485-CDC032D7E496}" presName="thinLine2b" presStyleLbl="callout" presStyleIdx="2" presStyleCnt="7" custLinFactY="-1100000" custLinFactNeighborX="24" custLinFactNeighborY="-1138214"/>
      <dgm:spPr/>
    </dgm:pt>
    <dgm:pt modelId="{1104F63C-6F7D-41B8-BF79-F335E61B0329}" type="pres">
      <dgm:prSet presAssocID="{91EDC94F-DF2E-419D-A485-CDC032D7E496}" presName="vertSpace2b" presStyleCnt="0"/>
      <dgm:spPr/>
    </dgm:pt>
    <dgm:pt modelId="{D06141BA-B49A-4307-900F-897415DACE6A}" type="pres">
      <dgm:prSet presAssocID="{11A7D5B4-5E38-4DDC-85B3-80F7D14A85B1}" presName="horz2" presStyleCnt="0"/>
      <dgm:spPr/>
    </dgm:pt>
    <dgm:pt modelId="{CEB9E118-2100-4BE3-954E-35BFA9915983}" type="pres">
      <dgm:prSet presAssocID="{11A7D5B4-5E38-4DDC-85B3-80F7D14A85B1}" presName="horzSpace2" presStyleCnt="0"/>
      <dgm:spPr/>
    </dgm:pt>
    <dgm:pt modelId="{340EA511-ADA8-456F-9E7C-CC2D2BEE96B5}" type="pres">
      <dgm:prSet presAssocID="{11A7D5B4-5E38-4DDC-85B3-80F7D14A85B1}" presName="tx2" presStyleLbl="revTx" presStyleIdx="4" presStyleCnt="8" custScaleX="457403" custScaleY="10696" custLinFactNeighborX="-44" custLinFactNeighborY="-1617"/>
      <dgm:spPr/>
      <dgm:t>
        <a:bodyPr/>
        <a:lstStyle/>
        <a:p>
          <a:endParaRPr lang="ru-RU"/>
        </a:p>
      </dgm:t>
    </dgm:pt>
    <dgm:pt modelId="{622310CA-A878-4E6F-A0FD-35583F0A5BB0}" type="pres">
      <dgm:prSet presAssocID="{11A7D5B4-5E38-4DDC-85B3-80F7D14A85B1}" presName="vert2" presStyleCnt="0"/>
      <dgm:spPr/>
    </dgm:pt>
    <dgm:pt modelId="{511A6FCC-30A6-45C7-A6AA-C34F25C3EC9E}" type="pres">
      <dgm:prSet presAssocID="{11A7D5B4-5E38-4DDC-85B3-80F7D14A85B1}" presName="thinLine2b" presStyleLbl="callout" presStyleIdx="3" presStyleCnt="7" custLinFactNeighborX="4429" custLinFactNeighborY="70465"/>
      <dgm:spPr/>
    </dgm:pt>
    <dgm:pt modelId="{82E77FB9-E0F2-4D8A-B6B0-8360863D8777}" type="pres">
      <dgm:prSet presAssocID="{11A7D5B4-5E38-4DDC-85B3-80F7D14A85B1}" presName="vertSpace2b" presStyleCnt="0"/>
      <dgm:spPr/>
    </dgm:pt>
    <dgm:pt modelId="{D32C0D45-7F8A-4A33-BA1E-CECFFD1E4B50}" type="pres">
      <dgm:prSet presAssocID="{236929C1-70E8-4DA4-A7F8-6D1413EBD607}" presName="horz2" presStyleCnt="0"/>
      <dgm:spPr/>
    </dgm:pt>
    <dgm:pt modelId="{EEBAF317-009D-4AD6-BC8A-15DA95513351}" type="pres">
      <dgm:prSet presAssocID="{236929C1-70E8-4DA4-A7F8-6D1413EBD607}" presName="horzSpace2" presStyleCnt="0"/>
      <dgm:spPr/>
    </dgm:pt>
    <dgm:pt modelId="{FD0EB95F-FB73-4482-A13F-D4A63B5476E6}" type="pres">
      <dgm:prSet presAssocID="{236929C1-70E8-4DA4-A7F8-6D1413EBD607}" presName="tx2" presStyleLbl="revTx" presStyleIdx="5" presStyleCnt="8" custScaleX="447749" custScaleY="8254"/>
      <dgm:spPr/>
      <dgm:t>
        <a:bodyPr/>
        <a:lstStyle/>
        <a:p>
          <a:endParaRPr lang="ru-RU"/>
        </a:p>
      </dgm:t>
    </dgm:pt>
    <dgm:pt modelId="{44BDA8CB-42CA-43D3-A7EA-20AF8F922A3A}" type="pres">
      <dgm:prSet presAssocID="{236929C1-70E8-4DA4-A7F8-6D1413EBD607}" presName="vert2" presStyleCnt="0"/>
      <dgm:spPr/>
    </dgm:pt>
    <dgm:pt modelId="{DB64B40B-6D7C-4DD5-A9AC-79A30E1A41C6}" type="pres">
      <dgm:prSet presAssocID="{236929C1-70E8-4DA4-A7F8-6D1413EBD607}" presName="thinLine2b" presStyleLbl="callout" presStyleIdx="4" presStyleCnt="7"/>
      <dgm:spPr/>
      <dgm:t>
        <a:bodyPr/>
        <a:lstStyle/>
        <a:p>
          <a:endParaRPr lang="ru-RU"/>
        </a:p>
      </dgm:t>
    </dgm:pt>
    <dgm:pt modelId="{8DED6F43-483E-4226-A363-00F3B8F33191}" type="pres">
      <dgm:prSet presAssocID="{236929C1-70E8-4DA4-A7F8-6D1413EBD607}" presName="vertSpace2b" presStyleCnt="0"/>
      <dgm:spPr/>
    </dgm:pt>
    <dgm:pt modelId="{7BE26745-A251-4633-998F-B387DC614DB7}" type="pres">
      <dgm:prSet presAssocID="{8E246FAA-5C94-40C7-9757-A625ACC7C511}" presName="horz2" presStyleCnt="0"/>
      <dgm:spPr/>
    </dgm:pt>
    <dgm:pt modelId="{9533A5FD-B0B5-4ABE-86AC-846004212EB9}" type="pres">
      <dgm:prSet presAssocID="{8E246FAA-5C94-40C7-9757-A625ACC7C511}" presName="horzSpace2" presStyleCnt="0"/>
      <dgm:spPr/>
    </dgm:pt>
    <dgm:pt modelId="{B3B136EA-0015-4D54-8C00-ABB72201BF21}" type="pres">
      <dgm:prSet presAssocID="{8E246FAA-5C94-40C7-9757-A625ACC7C511}" presName="tx2" presStyleLbl="revTx" presStyleIdx="6" presStyleCnt="8" custScaleX="456104" custScaleY="12351" custLinFactNeighborX="-5899" custLinFactNeighborY="-3646"/>
      <dgm:spPr/>
      <dgm:t>
        <a:bodyPr/>
        <a:lstStyle/>
        <a:p>
          <a:endParaRPr lang="ru-RU"/>
        </a:p>
      </dgm:t>
    </dgm:pt>
    <dgm:pt modelId="{573A7400-4E77-4F1C-9D4A-DF686F71C8F2}" type="pres">
      <dgm:prSet presAssocID="{8E246FAA-5C94-40C7-9757-A625ACC7C511}" presName="vert2" presStyleCnt="0"/>
      <dgm:spPr/>
    </dgm:pt>
    <dgm:pt modelId="{18D077AD-BE45-4F0C-A502-88E30C3F9C1E}" type="pres">
      <dgm:prSet presAssocID="{8E246FAA-5C94-40C7-9757-A625ACC7C511}" presName="thinLine2b" presStyleLbl="callout" presStyleIdx="5" presStyleCnt="7" custLinFactNeighborX="-5293" custLinFactNeighborY="-63749"/>
      <dgm:spPr/>
    </dgm:pt>
    <dgm:pt modelId="{086614AB-CFE0-46E0-8DB0-BD96875DB4D8}" type="pres">
      <dgm:prSet presAssocID="{8E246FAA-5C94-40C7-9757-A625ACC7C511}" presName="vertSpace2b" presStyleCnt="0"/>
      <dgm:spPr/>
    </dgm:pt>
    <dgm:pt modelId="{63982BD1-0AC0-40EA-84D1-540C362DFCD5}" type="pres">
      <dgm:prSet presAssocID="{ED5DC180-BB3D-4D6D-A199-59438B57C2A1}" presName="horz2" presStyleCnt="0"/>
      <dgm:spPr/>
    </dgm:pt>
    <dgm:pt modelId="{AF899A54-D584-485A-B8A3-1334B5557DC4}" type="pres">
      <dgm:prSet presAssocID="{ED5DC180-BB3D-4D6D-A199-59438B57C2A1}" presName="horzSpace2" presStyleCnt="0"/>
      <dgm:spPr/>
    </dgm:pt>
    <dgm:pt modelId="{FB388C4A-0DE9-4A6C-AF9B-CC6BB57026C8}" type="pres">
      <dgm:prSet presAssocID="{ED5DC180-BB3D-4D6D-A199-59438B57C2A1}" presName="tx2" presStyleLbl="revTx" presStyleIdx="7" presStyleCnt="8" custScaleX="509554" custScaleY="9369" custLinFactNeighborX="-5716" custLinFactNeighborY="-6601"/>
      <dgm:spPr/>
      <dgm:t>
        <a:bodyPr/>
        <a:lstStyle/>
        <a:p>
          <a:endParaRPr lang="ru-RU"/>
        </a:p>
      </dgm:t>
    </dgm:pt>
    <dgm:pt modelId="{0DEE6B04-45AF-47F7-8E5F-A4879C95F337}" type="pres">
      <dgm:prSet presAssocID="{ED5DC180-BB3D-4D6D-A199-59438B57C2A1}" presName="vert2" presStyleCnt="0"/>
      <dgm:spPr/>
    </dgm:pt>
    <dgm:pt modelId="{D0F549E4-9815-4093-9CE8-2ACDFAC4A2D9}" type="pres">
      <dgm:prSet presAssocID="{ED5DC180-BB3D-4D6D-A199-59438B57C2A1}" presName="thinLine2b" presStyleLbl="callout" presStyleIdx="6" presStyleCnt="7" custLinFactNeighborX="-5293" custLinFactNeighborY="-65587"/>
      <dgm:spPr/>
    </dgm:pt>
    <dgm:pt modelId="{D7C0B8B3-8E65-42E9-A20B-1102F733474D}" type="pres">
      <dgm:prSet presAssocID="{ED5DC180-BB3D-4D6D-A199-59438B57C2A1}" presName="vertSpace2b" presStyleCnt="0"/>
      <dgm:spPr/>
    </dgm:pt>
  </dgm:ptLst>
  <dgm:cxnLst>
    <dgm:cxn modelId="{18274148-8B04-4586-93E4-23B1C91552BE}" type="presOf" srcId="{2956B2BF-ABDD-4C16-85C9-96C96CFDB2D5}" destId="{0F5038BC-3DF1-4029-A103-F5F35DDD7579}" srcOrd="0" destOrd="0" presId="urn:microsoft.com/office/officeart/2008/layout/LinedList"/>
    <dgm:cxn modelId="{3FFDCEF8-5E42-46DA-BEAF-4EE8197F5888}" type="presOf" srcId="{ED5DC180-BB3D-4D6D-A199-59438B57C2A1}" destId="{FB388C4A-0DE9-4A6C-AF9B-CC6BB57026C8}" srcOrd="0" destOrd="0" presId="urn:microsoft.com/office/officeart/2008/layout/LinedList"/>
    <dgm:cxn modelId="{9B4BDC36-F3D3-4694-8968-CAB4D5DC9DC0}" srcId="{9658F777-1B9D-4AA5-B433-76A1A6935269}" destId="{11A7D5B4-5E38-4DDC-85B3-80F7D14A85B1}" srcOrd="3" destOrd="0" parTransId="{BF7E5687-80DE-4A93-AC17-F3E7D87089C2}" sibTransId="{6A05721D-219B-48DC-8063-FD32C3112BD1}"/>
    <dgm:cxn modelId="{454E313B-F2FF-4386-A10D-A102BA3972C7}" type="presOf" srcId="{8E246FAA-5C94-40C7-9757-A625ACC7C511}" destId="{B3B136EA-0015-4D54-8C00-ABB72201BF21}" srcOrd="0" destOrd="0" presId="urn:microsoft.com/office/officeart/2008/layout/LinedList"/>
    <dgm:cxn modelId="{BE91CD73-522C-4050-A282-ACF307A86291}" type="presOf" srcId="{795247D6-D0E1-4800-B006-719930B599C7}" destId="{847609F4-B971-4079-86E1-67166997DDA6}" srcOrd="0" destOrd="0" presId="urn:microsoft.com/office/officeart/2008/layout/LinedList"/>
    <dgm:cxn modelId="{7F839126-61CA-403E-98F0-33AB54C4FFB9}" srcId="{9658F777-1B9D-4AA5-B433-76A1A6935269}" destId="{CF959C7E-A3EA-43B5-A46D-234CEB27A78D}" srcOrd="1" destOrd="0" parTransId="{E327DED6-2442-4FA2-BF61-8222348716F3}" sibTransId="{2D92E86C-5661-4134-9804-C8E3F9084850}"/>
    <dgm:cxn modelId="{395BEB91-C020-453E-AE84-540E314C35F4}" type="presOf" srcId="{91EDC94F-DF2E-419D-A485-CDC032D7E496}" destId="{A268D28D-C303-4CE0-AB5E-FB1A1BAE5236}" srcOrd="0" destOrd="0" presId="urn:microsoft.com/office/officeart/2008/layout/LinedList"/>
    <dgm:cxn modelId="{54994162-5657-41DD-AC0A-4490468C0FD9}" srcId="{9658F777-1B9D-4AA5-B433-76A1A6935269}" destId="{8E246FAA-5C94-40C7-9757-A625ACC7C511}" srcOrd="5" destOrd="0" parTransId="{2BDAAE1F-1495-4FAB-B928-A505407CAB22}" sibTransId="{2755F6AF-9FE9-4E1D-A1E7-CBE90824902D}"/>
    <dgm:cxn modelId="{E0E6431A-125A-46C7-8DD6-12E032892930}" srcId="{2956B2BF-ABDD-4C16-85C9-96C96CFDB2D5}" destId="{9658F777-1B9D-4AA5-B433-76A1A6935269}" srcOrd="0" destOrd="0" parTransId="{C196D8C1-35D8-40AF-9097-9A19EF362752}" sibTransId="{E2018D00-89DD-4C56-83B5-3ED82266DFA0}"/>
    <dgm:cxn modelId="{D7FBD8F5-E825-4A37-BAFB-801E9B0965D0}" srcId="{9658F777-1B9D-4AA5-B433-76A1A6935269}" destId="{91EDC94F-DF2E-419D-A485-CDC032D7E496}" srcOrd="2" destOrd="0" parTransId="{C556ADB5-6063-4E7A-9CB1-8D6AF78FB9CE}" sibTransId="{9387A36E-7175-434D-9766-FD613D6521B1}"/>
    <dgm:cxn modelId="{59AC9052-EEB7-47CF-AC6E-4FECB92267C3}" type="presOf" srcId="{9658F777-1B9D-4AA5-B433-76A1A6935269}" destId="{4231A92A-92D8-47E6-8CD4-C2C2EB310E5F}" srcOrd="0" destOrd="0" presId="urn:microsoft.com/office/officeart/2008/layout/LinedList"/>
    <dgm:cxn modelId="{2DE2DDA3-BB6C-4827-B171-9DFCBF7AF2A7}" type="presOf" srcId="{11A7D5B4-5E38-4DDC-85B3-80F7D14A85B1}" destId="{340EA511-ADA8-456F-9E7C-CC2D2BEE96B5}" srcOrd="0" destOrd="0" presId="urn:microsoft.com/office/officeart/2008/layout/LinedList"/>
    <dgm:cxn modelId="{16F0AA19-BAAF-4204-91B2-5F31D3BEEBC1}" srcId="{9658F777-1B9D-4AA5-B433-76A1A6935269}" destId="{795247D6-D0E1-4800-B006-719930B599C7}" srcOrd="0" destOrd="0" parTransId="{2F1CD5E3-2745-4607-B104-8C4F7D97A9D9}" sibTransId="{F5147CD3-AF1E-4DFA-AE3D-44EAA2864F35}"/>
    <dgm:cxn modelId="{2D380642-497A-4E67-8A7C-06A6F98EAFB6}" srcId="{9658F777-1B9D-4AA5-B433-76A1A6935269}" destId="{236929C1-70E8-4DA4-A7F8-6D1413EBD607}" srcOrd="4" destOrd="0" parTransId="{DBA59DA9-419D-4080-B7C3-1EA086A8A118}" sibTransId="{874D593C-ADC4-41A7-B13F-A9367DE73548}"/>
    <dgm:cxn modelId="{9A90C799-D4B0-4548-836E-BBEAB574AA4A}" type="presOf" srcId="{236929C1-70E8-4DA4-A7F8-6D1413EBD607}" destId="{FD0EB95F-FB73-4482-A13F-D4A63B5476E6}" srcOrd="0" destOrd="0" presId="urn:microsoft.com/office/officeart/2008/layout/LinedList"/>
    <dgm:cxn modelId="{7DDE7B94-7696-4066-9D1A-DFE09A8A0BF8}" type="presOf" srcId="{CF959C7E-A3EA-43B5-A46D-234CEB27A78D}" destId="{6AD55428-7549-4273-936B-FF6C89F3CCA7}" srcOrd="0" destOrd="0" presId="urn:microsoft.com/office/officeart/2008/layout/LinedList"/>
    <dgm:cxn modelId="{FF1C3474-02FE-44F8-8092-78F52B1D481A}" srcId="{9658F777-1B9D-4AA5-B433-76A1A6935269}" destId="{ED5DC180-BB3D-4D6D-A199-59438B57C2A1}" srcOrd="6" destOrd="0" parTransId="{85E2FEA4-8424-4993-8672-1A383A0D3DD0}" sibTransId="{9099722F-2317-403B-BD15-8472BA67DAC0}"/>
    <dgm:cxn modelId="{18050222-F2F7-45D4-AD5F-956180C677EA}" type="presParOf" srcId="{0F5038BC-3DF1-4029-A103-F5F35DDD7579}" destId="{202CC0A2-15A3-4A17-B522-BA3979FA0ADC}" srcOrd="0" destOrd="0" presId="urn:microsoft.com/office/officeart/2008/layout/LinedList"/>
    <dgm:cxn modelId="{880DBAC1-C377-4918-AD50-7F959DCF458C}" type="presParOf" srcId="{0F5038BC-3DF1-4029-A103-F5F35DDD7579}" destId="{CE059137-AE8A-42A1-93E8-D9428F90A74B}" srcOrd="1" destOrd="0" presId="urn:microsoft.com/office/officeart/2008/layout/LinedList"/>
    <dgm:cxn modelId="{9A7C879D-6875-4B6F-8303-F286F2EEB9E9}" type="presParOf" srcId="{CE059137-AE8A-42A1-93E8-D9428F90A74B}" destId="{4231A92A-92D8-47E6-8CD4-C2C2EB310E5F}" srcOrd="0" destOrd="0" presId="urn:microsoft.com/office/officeart/2008/layout/LinedList"/>
    <dgm:cxn modelId="{76690AE5-5132-4574-98DE-21907523E967}" type="presParOf" srcId="{CE059137-AE8A-42A1-93E8-D9428F90A74B}" destId="{B9BED441-5AB4-455F-B48E-DD515B36CAC9}" srcOrd="1" destOrd="0" presId="urn:microsoft.com/office/officeart/2008/layout/LinedList"/>
    <dgm:cxn modelId="{E172D77E-85C5-4BA8-A5C3-B69B2377FBB4}" type="presParOf" srcId="{B9BED441-5AB4-455F-B48E-DD515B36CAC9}" destId="{990B951A-3CF2-47BF-9F4F-9693AD984A8F}" srcOrd="0" destOrd="0" presId="urn:microsoft.com/office/officeart/2008/layout/LinedList"/>
    <dgm:cxn modelId="{DCA49D2D-9757-445B-83AA-86925F00964D}" type="presParOf" srcId="{B9BED441-5AB4-455F-B48E-DD515B36CAC9}" destId="{ED2964B5-493B-4D8D-9E5C-6AF42A583D37}" srcOrd="1" destOrd="0" presId="urn:microsoft.com/office/officeart/2008/layout/LinedList"/>
    <dgm:cxn modelId="{17A8C616-06F4-425D-AAEA-C006433E5852}" type="presParOf" srcId="{ED2964B5-493B-4D8D-9E5C-6AF42A583D37}" destId="{8B3D030C-43CE-4039-8EB0-682F2679576F}" srcOrd="0" destOrd="0" presId="urn:microsoft.com/office/officeart/2008/layout/LinedList"/>
    <dgm:cxn modelId="{50ADC046-0D1E-4F3C-B195-934D071DC93D}" type="presParOf" srcId="{ED2964B5-493B-4D8D-9E5C-6AF42A583D37}" destId="{847609F4-B971-4079-86E1-67166997DDA6}" srcOrd="1" destOrd="0" presId="urn:microsoft.com/office/officeart/2008/layout/LinedList"/>
    <dgm:cxn modelId="{E60969C9-4AEC-4631-9B0B-FED1B982A769}" type="presParOf" srcId="{ED2964B5-493B-4D8D-9E5C-6AF42A583D37}" destId="{62EC079D-A7EF-4A4F-9AE7-C1B1596E5087}" srcOrd="2" destOrd="0" presId="urn:microsoft.com/office/officeart/2008/layout/LinedList"/>
    <dgm:cxn modelId="{9F7A1D68-E6CE-444A-BCEB-54533CCABF8A}" type="presParOf" srcId="{B9BED441-5AB4-455F-B48E-DD515B36CAC9}" destId="{9F10508E-B509-48A3-A74B-C416ABF1096D}" srcOrd="2" destOrd="0" presId="urn:microsoft.com/office/officeart/2008/layout/LinedList"/>
    <dgm:cxn modelId="{212E40CC-B0E5-4378-A77F-4CA3C7188864}" type="presParOf" srcId="{B9BED441-5AB4-455F-B48E-DD515B36CAC9}" destId="{4BADDFF1-D7D9-4D8F-A72D-D3D65291BE54}" srcOrd="3" destOrd="0" presId="urn:microsoft.com/office/officeart/2008/layout/LinedList"/>
    <dgm:cxn modelId="{774C9B5E-7B53-4134-B510-19A9AEC75CB2}" type="presParOf" srcId="{B9BED441-5AB4-455F-B48E-DD515B36CAC9}" destId="{52444BEE-85D1-47D7-8BC2-202C56BA7791}" srcOrd="4" destOrd="0" presId="urn:microsoft.com/office/officeart/2008/layout/LinedList"/>
    <dgm:cxn modelId="{E1418C3F-9900-4497-862F-3272C7DE13C6}" type="presParOf" srcId="{52444BEE-85D1-47D7-8BC2-202C56BA7791}" destId="{D5F2F880-8E27-48BA-BDA8-AEFE18E182E9}" srcOrd="0" destOrd="0" presId="urn:microsoft.com/office/officeart/2008/layout/LinedList"/>
    <dgm:cxn modelId="{E2E964CB-B222-42BB-A49C-C9BCD8F260AF}" type="presParOf" srcId="{52444BEE-85D1-47D7-8BC2-202C56BA7791}" destId="{6AD55428-7549-4273-936B-FF6C89F3CCA7}" srcOrd="1" destOrd="0" presId="urn:microsoft.com/office/officeart/2008/layout/LinedList"/>
    <dgm:cxn modelId="{27BD5893-AF21-407A-8D74-382E4C7CC164}" type="presParOf" srcId="{52444BEE-85D1-47D7-8BC2-202C56BA7791}" destId="{D368EFC7-E8F1-4FE0-90E8-0B9228B86D85}" srcOrd="2" destOrd="0" presId="urn:microsoft.com/office/officeart/2008/layout/LinedList"/>
    <dgm:cxn modelId="{652D6134-5753-4F43-A9F8-370BC54098B7}" type="presParOf" srcId="{B9BED441-5AB4-455F-B48E-DD515B36CAC9}" destId="{C4DF972B-E814-4B79-903C-F28E310069FD}" srcOrd="5" destOrd="0" presId="urn:microsoft.com/office/officeart/2008/layout/LinedList"/>
    <dgm:cxn modelId="{AD5A0EA4-D9C2-44D7-A1F7-0F745B4C01E2}" type="presParOf" srcId="{B9BED441-5AB4-455F-B48E-DD515B36CAC9}" destId="{BC477E61-6062-4EC5-BB93-92062C69FFAA}" srcOrd="6" destOrd="0" presId="urn:microsoft.com/office/officeart/2008/layout/LinedList"/>
    <dgm:cxn modelId="{95F19EDA-2FCA-478B-929C-42722C77B185}" type="presParOf" srcId="{B9BED441-5AB4-455F-B48E-DD515B36CAC9}" destId="{E3A1FA74-A6D1-4511-A6FC-7A1F37249778}" srcOrd="7" destOrd="0" presId="urn:microsoft.com/office/officeart/2008/layout/LinedList"/>
    <dgm:cxn modelId="{51B88C9A-5560-409B-B8B7-67FCDF5F9C57}" type="presParOf" srcId="{E3A1FA74-A6D1-4511-A6FC-7A1F37249778}" destId="{C79BD010-E129-4BFC-A307-23D2EA0E368F}" srcOrd="0" destOrd="0" presId="urn:microsoft.com/office/officeart/2008/layout/LinedList"/>
    <dgm:cxn modelId="{FC422236-B5F3-4397-9547-F4FC68FAB15B}" type="presParOf" srcId="{E3A1FA74-A6D1-4511-A6FC-7A1F37249778}" destId="{A268D28D-C303-4CE0-AB5E-FB1A1BAE5236}" srcOrd="1" destOrd="0" presId="urn:microsoft.com/office/officeart/2008/layout/LinedList"/>
    <dgm:cxn modelId="{E4E3315E-E218-46A4-B5C0-341A115AF794}" type="presParOf" srcId="{E3A1FA74-A6D1-4511-A6FC-7A1F37249778}" destId="{9EED4EBB-3FCA-4FA5-8DA4-DE177E44552E}" srcOrd="2" destOrd="0" presId="urn:microsoft.com/office/officeart/2008/layout/LinedList"/>
    <dgm:cxn modelId="{249D0FBC-96A5-42D2-B3BF-D97B17FB144A}" type="presParOf" srcId="{B9BED441-5AB4-455F-B48E-DD515B36CAC9}" destId="{720F7E3A-B5D6-466F-92BA-70AE97CFF54E}" srcOrd="8" destOrd="0" presId="urn:microsoft.com/office/officeart/2008/layout/LinedList"/>
    <dgm:cxn modelId="{FF1A8EB5-35A5-4A29-9D9C-2459DEA3F433}" type="presParOf" srcId="{B9BED441-5AB4-455F-B48E-DD515B36CAC9}" destId="{1104F63C-6F7D-41B8-BF79-F335E61B0329}" srcOrd="9" destOrd="0" presId="urn:microsoft.com/office/officeart/2008/layout/LinedList"/>
    <dgm:cxn modelId="{5CEC6019-D974-4477-B91F-9EEBB57367E0}" type="presParOf" srcId="{B9BED441-5AB4-455F-B48E-DD515B36CAC9}" destId="{D06141BA-B49A-4307-900F-897415DACE6A}" srcOrd="10" destOrd="0" presId="urn:microsoft.com/office/officeart/2008/layout/LinedList"/>
    <dgm:cxn modelId="{38EF1B72-9D4C-4BC5-9DCA-92FB62BB2F90}" type="presParOf" srcId="{D06141BA-B49A-4307-900F-897415DACE6A}" destId="{CEB9E118-2100-4BE3-954E-35BFA9915983}" srcOrd="0" destOrd="0" presId="urn:microsoft.com/office/officeart/2008/layout/LinedList"/>
    <dgm:cxn modelId="{55222752-4347-48B3-A33C-9BC7E0A21DBA}" type="presParOf" srcId="{D06141BA-B49A-4307-900F-897415DACE6A}" destId="{340EA511-ADA8-456F-9E7C-CC2D2BEE96B5}" srcOrd="1" destOrd="0" presId="urn:microsoft.com/office/officeart/2008/layout/LinedList"/>
    <dgm:cxn modelId="{F3193A11-4380-4225-95C4-382C9AF7C922}" type="presParOf" srcId="{D06141BA-B49A-4307-900F-897415DACE6A}" destId="{622310CA-A878-4E6F-A0FD-35583F0A5BB0}" srcOrd="2" destOrd="0" presId="urn:microsoft.com/office/officeart/2008/layout/LinedList"/>
    <dgm:cxn modelId="{E66207C0-E0E2-4632-A621-97A6C2F17CC2}" type="presParOf" srcId="{B9BED441-5AB4-455F-B48E-DD515B36CAC9}" destId="{511A6FCC-30A6-45C7-A6AA-C34F25C3EC9E}" srcOrd="11" destOrd="0" presId="urn:microsoft.com/office/officeart/2008/layout/LinedList"/>
    <dgm:cxn modelId="{51830D6B-22D8-4570-BD5E-70F0000FD7F7}" type="presParOf" srcId="{B9BED441-5AB4-455F-B48E-DD515B36CAC9}" destId="{82E77FB9-E0F2-4D8A-B6B0-8360863D8777}" srcOrd="12" destOrd="0" presId="urn:microsoft.com/office/officeart/2008/layout/LinedList"/>
    <dgm:cxn modelId="{20C7217F-6C25-4005-A6F5-169E744DBA48}" type="presParOf" srcId="{B9BED441-5AB4-455F-B48E-DD515B36CAC9}" destId="{D32C0D45-7F8A-4A33-BA1E-CECFFD1E4B50}" srcOrd="13" destOrd="0" presId="urn:microsoft.com/office/officeart/2008/layout/LinedList"/>
    <dgm:cxn modelId="{14BD42F4-16F5-4A4C-93DD-1BD935F09BF4}" type="presParOf" srcId="{D32C0D45-7F8A-4A33-BA1E-CECFFD1E4B50}" destId="{EEBAF317-009D-4AD6-BC8A-15DA95513351}" srcOrd="0" destOrd="0" presId="urn:microsoft.com/office/officeart/2008/layout/LinedList"/>
    <dgm:cxn modelId="{E9E0867B-1ACE-41CF-BDEA-82A5D8C4EB73}" type="presParOf" srcId="{D32C0D45-7F8A-4A33-BA1E-CECFFD1E4B50}" destId="{FD0EB95F-FB73-4482-A13F-D4A63B5476E6}" srcOrd="1" destOrd="0" presId="urn:microsoft.com/office/officeart/2008/layout/LinedList"/>
    <dgm:cxn modelId="{6694DC0C-ABB9-4B1A-BD61-A59A14916C64}" type="presParOf" srcId="{D32C0D45-7F8A-4A33-BA1E-CECFFD1E4B50}" destId="{44BDA8CB-42CA-43D3-A7EA-20AF8F922A3A}" srcOrd="2" destOrd="0" presId="urn:microsoft.com/office/officeart/2008/layout/LinedList"/>
    <dgm:cxn modelId="{BBADD436-6A18-4E8E-91A3-6F4A8F27D8B8}" type="presParOf" srcId="{B9BED441-5AB4-455F-B48E-DD515B36CAC9}" destId="{DB64B40B-6D7C-4DD5-A9AC-79A30E1A41C6}" srcOrd="14" destOrd="0" presId="urn:microsoft.com/office/officeart/2008/layout/LinedList"/>
    <dgm:cxn modelId="{9B0CDD48-D92F-48C5-A372-1427906DB5CF}" type="presParOf" srcId="{B9BED441-5AB4-455F-B48E-DD515B36CAC9}" destId="{8DED6F43-483E-4226-A363-00F3B8F33191}" srcOrd="15" destOrd="0" presId="urn:microsoft.com/office/officeart/2008/layout/LinedList"/>
    <dgm:cxn modelId="{0EC65A93-3032-41B9-8B7E-646E8E791BAC}" type="presParOf" srcId="{B9BED441-5AB4-455F-B48E-DD515B36CAC9}" destId="{7BE26745-A251-4633-998F-B387DC614DB7}" srcOrd="16" destOrd="0" presId="urn:microsoft.com/office/officeart/2008/layout/LinedList"/>
    <dgm:cxn modelId="{C3CA7421-EC75-49AB-A09D-25A183018755}" type="presParOf" srcId="{7BE26745-A251-4633-998F-B387DC614DB7}" destId="{9533A5FD-B0B5-4ABE-86AC-846004212EB9}" srcOrd="0" destOrd="0" presId="urn:microsoft.com/office/officeart/2008/layout/LinedList"/>
    <dgm:cxn modelId="{D5CC42D8-50D0-4BF0-890E-CAD6CA1004A3}" type="presParOf" srcId="{7BE26745-A251-4633-998F-B387DC614DB7}" destId="{B3B136EA-0015-4D54-8C00-ABB72201BF21}" srcOrd="1" destOrd="0" presId="urn:microsoft.com/office/officeart/2008/layout/LinedList"/>
    <dgm:cxn modelId="{8E94224C-FD0C-44A2-A57B-8207D219CA2A}" type="presParOf" srcId="{7BE26745-A251-4633-998F-B387DC614DB7}" destId="{573A7400-4E77-4F1C-9D4A-DF686F71C8F2}" srcOrd="2" destOrd="0" presId="urn:microsoft.com/office/officeart/2008/layout/LinedList"/>
    <dgm:cxn modelId="{69FD088C-A8AF-4431-9504-9C049A66C18A}" type="presParOf" srcId="{B9BED441-5AB4-455F-B48E-DD515B36CAC9}" destId="{18D077AD-BE45-4F0C-A502-88E30C3F9C1E}" srcOrd="17" destOrd="0" presId="urn:microsoft.com/office/officeart/2008/layout/LinedList"/>
    <dgm:cxn modelId="{0FB4ED77-7FF0-46F0-8CB7-308D54A38BE6}" type="presParOf" srcId="{B9BED441-5AB4-455F-B48E-DD515B36CAC9}" destId="{086614AB-CFE0-46E0-8DB0-BD96875DB4D8}" srcOrd="18" destOrd="0" presId="urn:microsoft.com/office/officeart/2008/layout/LinedList"/>
    <dgm:cxn modelId="{33D168F4-3724-4156-BBA7-EE3620208F27}" type="presParOf" srcId="{B9BED441-5AB4-455F-B48E-DD515B36CAC9}" destId="{63982BD1-0AC0-40EA-84D1-540C362DFCD5}" srcOrd="19" destOrd="0" presId="urn:microsoft.com/office/officeart/2008/layout/LinedList"/>
    <dgm:cxn modelId="{D277AC9E-C25B-45E3-8F87-331B8B3BA356}" type="presParOf" srcId="{63982BD1-0AC0-40EA-84D1-540C362DFCD5}" destId="{AF899A54-D584-485A-B8A3-1334B5557DC4}" srcOrd="0" destOrd="0" presId="urn:microsoft.com/office/officeart/2008/layout/LinedList"/>
    <dgm:cxn modelId="{DDEF4688-29C8-41FE-9538-A4C7EBB7F660}" type="presParOf" srcId="{63982BD1-0AC0-40EA-84D1-540C362DFCD5}" destId="{FB388C4A-0DE9-4A6C-AF9B-CC6BB57026C8}" srcOrd="1" destOrd="0" presId="urn:microsoft.com/office/officeart/2008/layout/LinedList"/>
    <dgm:cxn modelId="{585EB0AD-F00E-49BC-973F-9BA039B85304}" type="presParOf" srcId="{63982BD1-0AC0-40EA-84D1-540C362DFCD5}" destId="{0DEE6B04-45AF-47F7-8E5F-A4879C95F337}" srcOrd="2" destOrd="0" presId="urn:microsoft.com/office/officeart/2008/layout/LinedList"/>
    <dgm:cxn modelId="{C4361EA1-458E-4FE5-8FF7-0D018E11497B}" type="presParOf" srcId="{B9BED441-5AB4-455F-B48E-DD515B36CAC9}" destId="{D0F549E4-9815-4093-9CE8-2ACDFAC4A2D9}" srcOrd="20" destOrd="0" presId="urn:microsoft.com/office/officeart/2008/layout/LinedList"/>
    <dgm:cxn modelId="{35352C30-0A68-4B44-BCD0-78793A97CCD1}" type="presParOf" srcId="{B9BED441-5AB4-455F-B48E-DD515B36CAC9}" destId="{D7C0B8B3-8E65-42E9-A20B-1102F733474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A08942-8436-4DAC-A39C-35BA4F6BFF9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832C2-B426-4A09-B2FB-BF1366294218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практичний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та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ефективний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метод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опанування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новими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знаннями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95C53E78-7646-48CF-9A97-9391EE511F9D}" type="parTrans" cxnId="{26F21726-2005-40FB-A54B-C7B594E05614}">
      <dgm:prSet/>
      <dgm:spPr/>
      <dgm:t>
        <a:bodyPr/>
        <a:lstStyle/>
        <a:p>
          <a:endParaRPr lang="ru-RU"/>
        </a:p>
      </dgm:t>
    </dgm:pt>
    <dgm:pt modelId="{11FE860E-D7BD-4C07-9DDC-E4D41ABCD8A8}" type="sibTrans" cxnId="{26F21726-2005-40FB-A54B-C7B594E05614}">
      <dgm:prSet custT="1"/>
      <dgm:spPr/>
      <dgm:t>
        <a:bodyPr/>
        <a:lstStyle/>
        <a:p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форма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розширення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власного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набутого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досвіду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спосіб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вийти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„за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межі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”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власного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звичного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сприйняття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dirty="0" err="1" smtClean="0">
              <a:solidFill>
                <a:schemeClr val="bg2">
                  <a:lumMod val="10000"/>
                </a:schemeClr>
              </a:solidFill>
            </a:rPr>
            <a:t>явищ</a:t>
          </a:r>
          <a:r>
            <a:rPr lang="ru-RU" sz="1000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sz="1000" dirty="0">
            <a:solidFill>
              <a:schemeClr val="bg2">
                <a:lumMod val="10000"/>
              </a:schemeClr>
            </a:solidFill>
          </a:endParaRPr>
        </a:p>
      </dgm:t>
    </dgm:pt>
    <dgm:pt modelId="{8FF8D9DB-DF46-4DDA-BAC4-6DA7222F7BA9}">
      <dgm:prSet phldrT="[Текст]" custT="1"/>
      <dgm:spPr/>
      <dgm:t>
        <a:bodyPr/>
        <a:lstStyle/>
        <a:p>
          <a:r>
            <a:rPr lang="ru-RU" sz="3200" b="1" dirty="0" err="1" smtClean="0"/>
            <a:t>Тренінг</a:t>
          </a:r>
          <a:r>
            <a:rPr lang="ru-RU" sz="3200" dirty="0" smtClean="0"/>
            <a:t> </a:t>
          </a:r>
          <a:endParaRPr lang="ru-RU" sz="3200" dirty="0"/>
        </a:p>
      </dgm:t>
    </dgm:pt>
    <dgm:pt modelId="{BA1F8B06-9165-4C5C-87E6-5E9A136A2821}" type="parTrans" cxnId="{694B75B8-5744-4EBA-AEE9-A0643AC52A63}">
      <dgm:prSet/>
      <dgm:spPr/>
      <dgm:t>
        <a:bodyPr/>
        <a:lstStyle/>
        <a:p>
          <a:endParaRPr lang="ru-RU"/>
        </a:p>
      </dgm:t>
    </dgm:pt>
    <dgm:pt modelId="{4CEAC712-D210-4E3F-A039-5309EB395DA7}" type="sibTrans" cxnId="{694B75B8-5744-4EBA-AEE9-A0643AC52A63}">
      <dgm:prSet/>
      <dgm:spPr/>
      <dgm:t>
        <a:bodyPr/>
        <a:lstStyle/>
        <a:p>
          <a:endParaRPr lang="ru-RU"/>
        </a:p>
      </dgm:t>
    </dgm:pt>
    <dgm:pt modelId="{D35DC23F-9E34-4B54-9EE1-CAEF69E97A2F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спосіб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пізнання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себе та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інших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A65919C3-6219-44ED-A11C-73F073411332}" type="parTrans" cxnId="{9F889F29-A3C9-44B3-B919-E2A080E779B9}">
      <dgm:prSet/>
      <dgm:spPr/>
      <dgm:t>
        <a:bodyPr/>
        <a:lstStyle/>
        <a:p>
          <a:endParaRPr lang="ru-RU"/>
        </a:p>
      </dgm:t>
    </dgm:pt>
    <dgm:pt modelId="{85F376A8-C116-44DE-94A5-D7360EF80874}" type="sibTrans" cxnId="{9F889F29-A3C9-44B3-B919-E2A080E779B9}">
      <dgm:prSet/>
      <dgm:spPr/>
      <dgm:t>
        <a:bodyPr/>
        <a:lstStyle/>
        <a:p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спосіб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формування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бажаних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більш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ефективних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умінь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і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навичок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також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більш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успішних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моделей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поведінки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4C00DD5-491A-4165-BD5E-B6B987E313C6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неформальне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невимушене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конструктивне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спілкування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2BE1760D-49CD-4E00-A7F8-C5380C7C7C12}" type="parTrans" cxnId="{BECD88FC-1E85-4840-AF33-1F6C01D06BDF}">
      <dgm:prSet/>
      <dgm:spPr/>
      <dgm:t>
        <a:bodyPr/>
        <a:lstStyle/>
        <a:p>
          <a:endParaRPr lang="ru-RU"/>
        </a:p>
      </dgm:t>
    </dgm:pt>
    <dgm:pt modelId="{23BFE074-4E1F-4202-987E-5A076F6790E0}" type="sibTrans" cxnId="{BECD88FC-1E85-4840-AF33-1F6C01D06BDF}">
      <dgm:prSet/>
      <dgm:spPr/>
      <dgm:t>
        <a:bodyPr/>
        <a:lstStyle/>
        <a:p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спеціальна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технологія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, яка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допомагає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краще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зрозуміти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та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усвідомити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власний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світ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зробити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своє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життя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успішним</a:t>
          </a:r>
          <a:r>
            <a:rPr lang="ru-RU" dirty="0" smtClean="0"/>
            <a:t>;</a:t>
          </a:r>
          <a:endParaRPr lang="ru-RU" dirty="0"/>
        </a:p>
      </dgm:t>
    </dgm:pt>
    <dgm:pt modelId="{FA962D66-C80F-400C-BDEF-F094499E3D2A}">
      <dgm:prSet/>
      <dgm:spPr/>
      <dgm:t>
        <a:bodyPr/>
        <a:lstStyle/>
        <a:p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керівництво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власними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бажаннями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та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діями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FB7A4F7-7E3E-4FE2-BD89-73C51FC966AA}" type="parTrans" cxnId="{E4D8B0F4-835E-4D10-85B2-9C5D1FC5EEE1}">
      <dgm:prSet/>
      <dgm:spPr/>
      <dgm:t>
        <a:bodyPr/>
        <a:lstStyle/>
        <a:p>
          <a:endParaRPr lang="ru-RU"/>
        </a:p>
      </dgm:t>
    </dgm:pt>
    <dgm:pt modelId="{11F998E1-929F-467E-A845-B61694F0A8B8}" type="sibTrans" cxnId="{E4D8B0F4-835E-4D10-85B2-9C5D1FC5EEE1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Серед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інших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форм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навчання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саме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тренінг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дає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можливість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на 90%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засвоїти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отриману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інформацію</a:t>
          </a:r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97BFFF3D-3F5A-49D1-BF9D-A0BC90DA70F5}" type="pres">
      <dgm:prSet presAssocID="{B0A08942-8436-4DAC-A39C-35BA4F6BFF9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88576-E1E8-450D-A4A6-450A040938F9}" type="pres">
      <dgm:prSet presAssocID="{CEA832C2-B426-4A09-B2FB-BF1366294218}" presName="composite" presStyleCnt="0"/>
      <dgm:spPr/>
    </dgm:pt>
    <dgm:pt modelId="{BAFC73B2-8E2B-4DB5-BEE8-07C6DD5FC2B6}" type="pres">
      <dgm:prSet presAssocID="{CEA832C2-B426-4A09-B2FB-BF136629421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1DB87-F9BF-45AF-AB22-71D5296D4D70}" type="pres">
      <dgm:prSet presAssocID="{CEA832C2-B426-4A09-B2FB-BF1366294218}" presName="Childtext1" presStyleLbl="revTx" presStyleIdx="0" presStyleCnt="4" custScaleY="37913" custLinFactNeighborX="5662" custLinFactNeighborY="-63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5A966-6F2E-4EE6-82E8-CE46A5B52D48}" type="pres">
      <dgm:prSet presAssocID="{CEA832C2-B426-4A09-B2FB-BF1366294218}" presName="BalanceSpacing" presStyleCnt="0"/>
      <dgm:spPr/>
    </dgm:pt>
    <dgm:pt modelId="{90994BDD-AA2D-4820-BBCE-A227C3AA350F}" type="pres">
      <dgm:prSet presAssocID="{CEA832C2-B426-4A09-B2FB-BF1366294218}" presName="BalanceSpacing1" presStyleCnt="0"/>
      <dgm:spPr/>
    </dgm:pt>
    <dgm:pt modelId="{6BD82A30-41EF-4138-AD4C-91414B9502AB}" type="pres">
      <dgm:prSet presAssocID="{11FE860E-D7BD-4C07-9DDC-E4D41ABCD8A8}" presName="Accent1Text" presStyleLbl="node1" presStyleIdx="1" presStyleCnt="8"/>
      <dgm:spPr/>
      <dgm:t>
        <a:bodyPr/>
        <a:lstStyle/>
        <a:p>
          <a:endParaRPr lang="ru-RU"/>
        </a:p>
      </dgm:t>
    </dgm:pt>
    <dgm:pt modelId="{99723A96-E239-41E2-A43F-769755CF3FB2}" type="pres">
      <dgm:prSet presAssocID="{11FE860E-D7BD-4C07-9DDC-E4D41ABCD8A8}" presName="spaceBetweenRectangles" presStyleCnt="0"/>
      <dgm:spPr/>
    </dgm:pt>
    <dgm:pt modelId="{E4479024-AE94-4F41-A932-CC3779F5CFB4}" type="pres">
      <dgm:prSet presAssocID="{D35DC23F-9E34-4B54-9EE1-CAEF69E97A2F}" presName="composite" presStyleCnt="0"/>
      <dgm:spPr/>
    </dgm:pt>
    <dgm:pt modelId="{71FA7F10-E137-428C-BACA-F5D69A625517}" type="pres">
      <dgm:prSet presAssocID="{D35DC23F-9E34-4B54-9EE1-CAEF69E97A2F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36AF8-B49F-4608-A443-4A25EB745AF6}" type="pres">
      <dgm:prSet presAssocID="{D35DC23F-9E34-4B54-9EE1-CAEF69E97A2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F500C-8AD6-4254-AA81-34656CFC50D3}" type="pres">
      <dgm:prSet presAssocID="{D35DC23F-9E34-4B54-9EE1-CAEF69E97A2F}" presName="BalanceSpacing" presStyleCnt="0"/>
      <dgm:spPr/>
    </dgm:pt>
    <dgm:pt modelId="{FFBA2606-B4EE-47A9-86FB-4DC346CDB569}" type="pres">
      <dgm:prSet presAssocID="{D35DC23F-9E34-4B54-9EE1-CAEF69E97A2F}" presName="BalanceSpacing1" presStyleCnt="0"/>
      <dgm:spPr/>
    </dgm:pt>
    <dgm:pt modelId="{2F8CA237-1A00-446E-9C97-01F5ADA282D8}" type="pres">
      <dgm:prSet presAssocID="{85F376A8-C116-44DE-94A5-D7360EF80874}" presName="Accent1Text" presStyleLbl="node1" presStyleIdx="3" presStyleCnt="8"/>
      <dgm:spPr/>
      <dgm:t>
        <a:bodyPr/>
        <a:lstStyle/>
        <a:p>
          <a:endParaRPr lang="ru-RU"/>
        </a:p>
      </dgm:t>
    </dgm:pt>
    <dgm:pt modelId="{88CEA3BD-CD1E-4D23-87CF-D21670F846E2}" type="pres">
      <dgm:prSet presAssocID="{85F376A8-C116-44DE-94A5-D7360EF80874}" presName="spaceBetweenRectangles" presStyleCnt="0"/>
      <dgm:spPr/>
    </dgm:pt>
    <dgm:pt modelId="{969F3C2D-BC46-47EA-BD50-108963A8305E}" type="pres">
      <dgm:prSet presAssocID="{84C00DD5-491A-4165-BD5E-B6B987E313C6}" presName="composite" presStyleCnt="0"/>
      <dgm:spPr/>
    </dgm:pt>
    <dgm:pt modelId="{5093BAA9-02DF-41ED-AAD3-E05EE244DCC7}" type="pres">
      <dgm:prSet presAssocID="{84C00DD5-491A-4165-BD5E-B6B987E313C6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6E82-D793-44C3-8834-D81482829029}" type="pres">
      <dgm:prSet presAssocID="{84C00DD5-491A-4165-BD5E-B6B987E313C6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F9FCA-4C8A-47F2-8CCA-532B84E103A3}" type="pres">
      <dgm:prSet presAssocID="{84C00DD5-491A-4165-BD5E-B6B987E313C6}" presName="BalanceSpacing" presStyleCnt="0"/>
      <dgm:spPr/>
    </dgm:pt>
    <dgm:pt modelId="{1835D67F-37CF-496C-A7A2-12B25AD678B3}" type="pres">
      <dgm:prSet presAssocID="{84C00DD5-491A-4165-BD5E-B6B987E313C6}" presName="BalanceSpacing1" presStyleCnt="0"/>
      <dgm:spPr/>
    </dgm:pt>
    <dgm:pt modelId="{3FDB6BDF-9399-4A28-89F7-65EBE3837D6F}" type="pres">
      <dgm:prSet presAssocID="{23BFE074-4E1F-4202-987E-5A076F6790E0}" presName="Accent1Text" presStyleLbl="node1" presStyleIdx="5" presStyleCnt="8"/>
      <dgm:spPr/>
      <dgm:t>
        <a:bodyPr/>
        <a:lstStyle/>
        <a:p>
          <a:endParaRPr lang="ru-RU"/>
        </a:p>
      </dgm:t>
    </dgm:pt>
    <dgm:pt modelId="{993405BB-B185-4875-AD6B-0008B5BE77C5}" type="pres">
      <dgm:prSet presAssocID="{23BFE074-4E1F-4202-987E-5A076F6790E0}" presName="spaceBetweenRectangles" presStyleCnt="0"/>
      <dgm:spPr/>
    </dgm:pt>
    <dgm:pt modelId="{BC5B04AD-6A16-4F8F-ADD2-D3030DD4DD01}" type="pres">
      <dgm:prSet presAssocID="{FA962D66-C80F-400C-BDEF-F094499E3D2A}" presName="composite" presStyleCnt="0"/>
      <dgm:spPr/>
    </dgm:pt>
    <dgm:pt modelId="{34A664EA-FDDF-4BD7-9CD5-601721C62DC7}" type="pres">
      <dgm:prSet presAssocID="{FA962D66-C80F-400C-BDEF-F094499E3D2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699A3-E8D6-446C-8075-B91BDBC5480F}" type="pres">
      <dgm:prSet presAssocID="{FA962D66-C80F-400C-BDEF-F094499E3D2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5A083D2-64B3-48B1-BDB8-5228B3ED5BC0}" type="pres">
      <dgm:prSet presAssocID="{FA962D66-C80F-400C-BDEF-F094499E3D2A}" presName="BalanceSpacing" presStyleCnt="0"/>
      <dgm:spPr/>
    </dgm:pt>
    <dgm:pt modelId="{1B561D37-3957-472D-8917-EB3DC0CEA404}" type="pres">
      <dgm:prSet presAssocID="{FA962D66-C80F-400C-BDEF-F094499E3D2A}" presName="BalanceSpacing1" presStyleCnt="0"/>
      <dgm:spPr/>
    </dgm:pt>
    <dgm:pt modelId="{DFDE30A5-786A-4853-9B12-BB79585BBE45}" type="pres">
      <dgm:prSet presAssocID="{11F998E1-929F-467E-A845-B61694F0A8B8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EE8F2439-276D-4B91-AF5B-6FA845E26FD3}" type="presOf" srcId="{11FE860E-D7BD-4C07-9DDC-E4D41ABCD8A8}" destId="{6BD82A30-41EF-4138-AD4C-91414B9502AB}" srcOrd="0" destOrd="0" presId="urn:microsoft.com/office/officeart/2008/layout/AlternatingHexagons"/>
    <dgm:cxn modelId="{8BF20C95-727D-4164-8A86-9C27EB66CBC2}" type="presOf" srcId="{8FF8D9DB-DF46-4DDA-BAC4-6DA7222F7BA9}" destId="{50A1DB87-F9BF-45AF-AB22-71D5296D4D70}" srcOrd="0" destOrd="0" presId="urn:microsoft.com/office/officeart/2008/layout/AlternatingHexagons"/>
    <dgm:cxn modelId="{3BF00CC1-EAAA-4A76-8A0E-B63EE5D02049}" type="presOf" srcId="{D35DC23F-9E34-4B54-9EE1-CAEF69E97A2F}" destId="{71FA7F10-E137-428C-BACA-F5D69A625517}" srcOrd="0" destOrd="0" presId="urn:microsoft.com/office/officeart/2008/layout/AlternatingHexagons"/>
    <dgm:cxn modelId="{153E4229-7C97-4E12-8411-5D5BB046506A}" type="presOf" srcId="{B0A08942-8436-4DAC-A39C-35BA4F6BFF92}" destId="{97BFFF3D-3F5A-49D1-BF9D-A0BC90DA70F5}" srcOrd="0" destOrd="0" presId="urn:microsoft.com/office/officeart/2008/layout/AlternatingHexagons"/>
    <dgm:cxn modelId="{F24C7381-7849-4655-BD80-1572607524D9}" type="presOf" srcId="{84C00DD5-491A-4165-BD5E-B6B987E313C6}" destId="{5093BAA9-02DF-41ED-AAD3-E05EE244DCC7}" srcOrd="0" destOrd="0" presId="urn:microsoft.com/office/officeart/2008/layout/AlternatingHexagons"/>
    <dgm:cxn modelId="{694B75B8-5744-4EBA-AEE9-A0643AC52A63}" srcId="{CEA832C2-B426-4A09-B2FB-BF1366294218}" destId="{8FF8D9DB-DF46-4DDA-BAC4-6DA7222F7BA9}" srcOrd="0" destOrd="0" parTransId="{BA1F8B06-9165-4C5C-87E6-5E9A136A2821}" sibTransId="{4CEAC712-D210-4E3F-A039-5309EB395DA7}"/>
    <dgm:cxn modelId="{E4D8B0F4-835E-4D10-85B2-9C5D1FC5EEE1}" srcId="{B0A08942-8436-4DAC-A39C-35BA4F6BFF92}" destId="{FA962D66-C80F-400C-BDEF-F094499E3D2A}" srcOrd="3" destOrd="0" parTransId="{3FB7A4F7-7E3E-4FE2-BD89-73C51FC966AA}" sibTransId="{11F998E1-929F-467E-A845-B61694F0A8B8}"/>
    <dgm:cxn modelId="{9F889F29-A3C9-44B3-B919-E2A080E779B9}" srcId="{B0A08942-8436-4DAC-A39C-35BA4F6BFF92}" destId="{D35DC23F-9E34-4B54-9EE1-CAEF69E97A2F}" srcOrd="1" destOrd="0" parTransId="{A65919C3-6219-44ED-A11C-73F073411332}" sibTransId="{85F376A8-C116-44DE-94A5-D7360EF80874}"/>
    <dgm:cxn modelId="{9DC359E0-E483-4A50-A3BE-FA258FF1D10D}" type="presOf" srcId="{CEA832C2-B426-4A09-B2FB-BF1366294218}" destId="{BAFC73B2-8E2B-4DB5-BEE8-07C6DD5FC2B6}" srcOrd="0" destOrd="0" presId="urn:microsoft.com/office/officeart/2008/layout/AlternatingHexagons"/>
    <dgm:cxn modelId="{82DF7F97-54AD-4927-BACF-CA3D6E6F955D}" type="presOf" srcId="{11F998E1-929F-467E-A845-B61694F0A8B8}" destId="{DFDE30A5-786A-4853-9B12-BB79585BBE45}" srcOrd="0" destOrd="0" presId="urn:microsoft.com/office/officeart/2008/layout/AlternatingHexagons"/>
    <dgm:cxn modelId="{D2BFE6C7-7D84-488C-9F7D-BD74A5B0EF57}" type="presOf" srcId="{23BFE074-4E1F-4202-987E-5A076F6790E0}" destId="{3FDB6BDF-9399-4A28-89F7-65EBE3837D6F}" srcOrd="0" destOrd="0" presId="urn:microsoft.com/office/officeart/2008/layout/AlternatingHexagons"/>
    <dgm:cxn modelId="{26F21726-2005-40FB-A54B-C7B594E05614}" srcId="{B0A08942-8436-4DAC-A39C-35BA4F6BFF92}" destId="{CEA832C2-B426-4A09-B2FB-BF1366294218}" srcOrd="0" destOrd="0" parTransId="{95C53E78-7646-48CF-9A97-9391EE511F9D}" sibTransId="{11FE860E-D7BD-4C07-9DDC-E4D41ABCD8A8}"/>
    <dgm:cxn modelId="{BECD88FC-1E85-4840-AF33-1F6C01D06BDF}" srcId="{B0A08942-8436-4DAC-A39C-35BA4F6BFF92}" destId="{84C00DD5-491A-4165-BD5E-B6B987E313C6}" srcOrd="2" destOrd="0" parTransId="{2BE1760D-49CD-4E00-A7F8-C5380C7C7C12}" sibTransId="{23BFE074-4E1F-4202-987E-5A076F6790E0}"/>
    <dgm:cxn modelId="{21C88DD7-5F35-4AA3-A621-5E2C95806257}" type="presOf" srcId="{85F376A8-C116-44DE-94A5-D7360EF80874}" destId="{2F8CA237-1A00-446E-9C97-01F5ADA282D8}" srcOrd="0" destOrd="0" presId="urn:microsoft.com/office/officeart/2008/layout/AlternatingHexagons"/>
    <dgm:cxn modelId="{951DFCA8-AD8B-4694-A2D8-435B92B8729E}" type="presOf" srcId="{FA962D66-C80F-400C-BDEF-F094499E3D2A}" destId="{34A664EA-FDDF-4BD7-9CD5-601721C62DC7}" srcOrd="0" destOrd="0" presId="urn:microsoft.com/office/officeart/2008/layout/AlternatingHexagons"/>
    <dgm:cxn modelId="{A457BD05-D2A7-4D40-B218-ADB86A24122D}" type="presParOf" srcId="{97BFFF3D-3F5A-49D1-BF9D-A0BC90DA70F5}" destId="{01F88576-E1E8-450D-A4A6-450A040938F9}" srcOrd="0" destOrd="0" presId="urn:microsoft.com/office/officeart/2008/layout/AlternatingHexagons"/>
    <dgm:cxn modelId="{91BBF8CC-A4DD-44F3-B92A-BE1FE5A0C3AE}" type="presParOf" srcId="{01F88576-E1E8-450D-A4A6-450A040938F9}" destId="{BAFC73B2-8E2B-4DB5-BEE8-07C6DD5FC2B6}" srcOrd="0" destOrd="0" presId="urn:microsoft.com/office/officeart/2008/layout/AlternatingHexagons"/>
    <dgm:cxn modelId="{26070CAE-A516-48B4-A581-70D04E110525}" type="presParOf" srcId="{01F88576-E1E8-450D-A4A6-450A040938F9}" destId="{50A1DB87-F9BF-45AF-AB22-71D5296D4D70}" srcOrd="1" destOrd="0" presId="urn:microsoft.com/office/officeart/2008/layout/AlternatingHexagons"/>
    <dgm:cxn modelId="{25496E78-64B0-4A9D-AD1D-9F100622FA7E}" type="presParOf" srcId="{01F88576-E1E8-450D-A4A6-450A040938F9}" destId="{D1E5A966-6F2E-4EE6-82E8-CE46A5B52D48}" srcOrd="2" destOrd="0" presId="urn:microsoft.com/office/officeart/2008/layout/AlternatingHexagons"/>
    <dgm:cxn modelId="{89F2A3B1-248C-4356-AA9B-2D31CE3514E5}" type="presParOf" srcId="{01F88576-E1E8-450D-A4A6-450A040938F9}" destId="{90994BDD-AA2D-4820-BBCE-A227C3AA350F}" srcOrd="3" destOrd="0" presId="urn:microsoft.com/office/officeart/2008/layout/AlternatingHexagons"/>
    <dgm:cxn modelId="{BA303E78-01F3-4ECF-9B24-8D6367EE2649}" type="presParOf" srcId="{01F88576-E1E8-450D-A4A6-450A040938F9}" destId="{6BD82A30-41EF-4138-AD4C-91414B9502AB}" srcOrd="4" destOrd="0" presId="urn:microsoft.com/office/officeart/2008/layout/AlternatingHexagons"/>
    <dgm:cxn modelId="{4A3A7988-74F5-4330-9361-C34A58786734}" type="presParOf" srcId="{97BFFF3D-3F5A-49D1-BF9D-A0BC90DA70F5}" destId="{99723A96-E239-41E2-A43F-769755CF3FB2}" srcOrd="1" destOrd="0" presId="urn:microsoft.com/office/officeart/2008/layout/AlternatingHexagons"/>
    <dgm:cxn modelId="{30496EBC-FBA4-4548-9980-1588CA78AFC3}" type="presParOf" srcId="{97BFFF3D-3F5A-49D1-BF9D-A0BC90DA70F5}" destId="{E4479024-AE94-4F41-A932-CC3779F5CFB4}" srcOrd="2" destOrd="0" presId="urn:microsoft.com/office/officeart/2008/layout/AlternatingHexagons"/>
    <dgm:cxn modelId="{8A01D155-07DA-45C3-823C-C934442A049C}" type="presParOf" srcId="{E4479024-AE94-4F41-A932-CC3779F5CFB4}" destId="{71FA7F10-E137-428C-BACA-F5D69A625517}" srcOrd="0" destOrd="0" presId="urn:microsoft.com/office/officeart/2008/layout/AlternatingHexagons"/>
    <dgm:cxn modelId="{33FD24B1-288C-44B3-BE6F-12FDF22F6CFB}" type="presParOf" srcId="{E4479024-AE94-4F41-A932-CC3779F5CFB4}" destId="{48F36AF8-B49F-4608-A443-4A25EB745AF6}" srcOrd="1" destOrd="0" presId="urn:microsoft.com/office/officeart/2008/layout/AlternatingHexagons"/>
    <dgm:cxn modelId="{F5947C4A-C2FF-452B-9323-E654BAB2D6CC}" type="presParOf" srcId="{E4479024-AE94-4F41-A932-CC3779F5CFB4}" destId="{6B4F500C-8AD6-4254-AA81-34656CFC50D3}" srcOrd="2" destOrd="0" presId="urn:microsoft.com/office/officeart/2008/layout/AlternatingHexagons"/>
    <dgm:cxn modelId="{A50EDB80-9BD8-4D83-8AB8-3017E4986F6C}" type="presParOf" srcId="{E4479024-AE94-4F41-A932-CC3779F5CFB4}" destId="{FFBA2606-B4EE-47A9-86FB-4DC346CDB569}" srcOrd="3" destOrd="0" presId="urn:microsoft.com/office/officeart/2008/layout/AlternatingHexagons"/>
    <dgm:cxn modelId="{76474B87-BD1E-4BBB-B213-202BB4E5639C}" type="presParOf" srcId="{E4479024-AE94-4F41-A932-CC3779F5CFB4}" destId="{2F8CA237-1A00-446E-9C97-01F5ADA282D8}" srcOrd="4" destOrd="0" presId="urn:microsoft.com/office/officeart/2008/layout/AlternatingHexagons"/>
    <dgm:cxn modelId="{EC1D30DC-FE6F-462D-8729-BFC012A23AFB}" type="presParOf" srcId="{97BFFF3D-3F5A-49D1-BF9D-A0BC90DA70F5}" destId="{88CEA3BD-CD1E-4D23-87CF-D21670F846E2}" srcOrd="3" destOrd="0" presId="urn:microsoft.com/office/officeart/2008/layout/AlternatingHexagons"/>
    <dgm:cxn modelId="{6F513317-409D-4AEC-A5C9-602B17879313}" type="presParOf" srcId="{97BFFF3D-3F5A-49D1-BF9D-A0BC90DA70F5}" destId="{969F3C2D-BC46-47EA-BD50-108963A8305E}" srcOrd="4" destOrd="0" presId="urn:microsoft.com/office/officeart/2008/layout/AlternatingHexagons"/>
    <dgm:cxn modelId="{9EED1336-771C-4AF0-B8CD-EB766D891E84}" type="presParOf" srcId="{969F3C2D-BC46-47EA-BD50-108963A8305E}" destId="{5093BAA9-02DF-41ED-AAD3-E05EE244DCC7}" srcOrd="0" destOrd="0" presId="urn:microsoft.com/office/officeart/2008/layout/AlternatingHexagons"/>
    <dgm:cxn modelId="{CB8B8100-8A16-46A9-AF52-570B443A06B0}" type="presParOf" srcId="{969F3C2D-BC46-47EA-BD50-108963A8305E}" destId="{557F6E82-D793-44C3-8834-D81482829029}" srcOrd="1" destOrd="0" presId="urn:microsoft.com/office/officeart/2008/layout/AlternatingHexagons"/>
    <dgm:cxn modelId="{EDFF729B-3660-4A45-BF62-D0D26129A88E}" type="presParOf" srcId="{969F3C2D-BC46-47EA-BD50-108963A8305E}" destId="{24BF9FCA-4C8A-47F2-8CCA-532B84E103A3}" srcOrd="2" destOrd="0" presId="urn:microsoft.com/office/officeart/2008/layout/AlternatingHexagons"/>
    <dgm:cxn modelId="{3D718C0E-06C3-47E8-9E14-B645AF1CF9E9}" type="presParOf" srcId="{969F3C2D-BC46-47EA-BD50-108963A8305E}" destId="{1835D67F-37CF-496C-A7A2-12B25AD678B3}" srcOrd="3" destOrd="0" presId="urn:microsoft.com/office/officeart/2008/layout/AlternatingHexagons"/>
    <dgm:cxn modelId="{06FFD8A9-11D2-4E2B-BB4A-F7AF180D1DB3}" type="presParOf" srcId="{969F3C2D-BC46-47EA-BD50-108963A8305E}" destId="{3FDB6BDF-9399-4A28-89F7-65EBE3837D6F}" srcOrd="4" destOrd="0" presId="urn:microsoft.com/office/officeart/2008/layout/AlternatingHexagons"/>
    <dgm:cxn modelId="{4AE290FC-4989-4EBD-BA21-F22E99D88F96}" type="presParOf" srcId="{97BFFF3D-3F5A-49D1-BF9D-A0BC90DA70F5}" destId="{993405BB-B185-4875-AD6B-0008B5BE77C5}" srcOrd="5" destOrd="0" presId="urn:microsoft.com/office/officeart/2008/layout/AlternatingHexagons"/>
    <dgm:cxn modelId="{247F6B05-0B5A-4D13-9D90-C3B4A8DFCA84}" type="presParOf" srcId="{97BFFF3D-3F5A-49D1-BF9D-A0BC90DA70F5}" destId="{BC5B04AD-6A16-4F8F-ADD2-D3030DD4DD01}" srcOrd="6" destOrd="0" presId="urn:microsoft.com/office/officeart/2008/layout/AlternatingHexagons"/>
    <dgm:cxn modelId="{A4CF9998-92DC-48BC-8DD1-B85C21592927}" type="presParOf" srcId="{BC5B04AD-6A16-4F8F-ADD2-D3030DD4DD01}" destId="{34A664EA-FDDF-4BD7-9CD5-601721C62DC7}" srcOrd="0" destOrd="0" presId="urn:microsoft.com/office/officeart/2008/layout/AlternatingHexagons"/>
    <dgm:cxn modelId="{81B20E05-554C-4CF2-8ED8-89C754E5B174}" type="presParOf" srcId="{BC5B04AD-6A16-4F8F-ADD2-D3030DD4DD01}" destId="{72A699A3-E8D6-446C-8075-B91BDBC5480F}" srcOrd="1" destOrd="0" presId="urn:microsoft.com/office/officeart/2008/layout/AlternatingHexagons"/>
    <dgm:cxn modelId="{61DB6A45-BC59-4AC3-8D83-A5C599F46AF1}" type="presParOf" srcId="{BC5B04AD-6A16-4F8F-ADD2-D3030DD4DD01}" destId="{B5A083D2-64B3-48B1-BDB8-5228B3ED5BC0}" srcOrd="2" destOrd="0" presId="urn:microsoft.com/office/officeart/2008/layout/AlternatingHexagons"/>
    <dgm:cxn modelId="{92069BC2-323C-4831-9367-7F6372F96291}" type="presParOf" srcId="{BC5B04AD-6A16-4F8F-ADD2-D3030DD4DD01}" destId="{1B561D37-3957-472D-8917-EB3DC0CEA404}" srcOrd="3" destOrd="0" presId="urn:microsoft.com/office/officeart/2008/layout/AlternatingHexagons"/>
    <dgm:cxn modelId="{057E1EED-6B34-4956-8A7D-BEAE0BE19E46}" type="presParOf" srcId="{BC5B04AD-6A16-4F8F-ADD2-D3030DD4DD01}" destId="{DFDE30A5-786A-4853-9B12-BB79585BBE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883D-1FC5-42E7-8A5E-DDA39835F729}">
      <dsp:nvSpPr>
        <dsp:cNvPr id="0" name=""/>
        <dsp:cNvSpPr/>
      </dsp:nvSpPr>
      <dsp:spPr>
        <a:xfrm>
          <a:off x="167810" y="504055"/>
          <a:ext cx="3992596" cy="1993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Термін</a:t>
          </a:r>
          <a:r>
            <a:rPr lang="ru-RU" sz="1400" kern="1200" dirty="0" smtClean="0"/>
            <a:t> </a:t>
          </a:r>
          <a:r>
            <a:rPr lang="ru-RU" sz="1400" b="1" kern="1200" dirty="0" err="1" smtClean="0"/>
            <a:t>креативність</a:t>
          </a:r>
          <a:r>
            <a:rPr lang="ru-RU" sz="1400" b="1" kern="1200" dirty="0" smtClean="0"/>
            <a:t> </a:t>
          </a:r>
          <a:r>
            <a:rPr lang="ru-RU" sz="1400" kern="1200" dirty="0" smtClean="0"/>
            <a:t>походить </a:t>
          </a:r>
          <a:r>
            <a:rPr lang="ru-RU" sz="1400" kern="1200" dirty="0" err="1" smtClean="0"/>
            <a:t>від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латинського</a:t>
          </a:r>
          <a:r>
            <a:rPr lang="ru-RU" sz="1400" kern="1200" dirty="0" smtClean="0"/>
            <a:t> слова </a:t>
          </a:r>
          <a:r>
            <a:rPr lang="ru-RU" sz="1400" i="1" kern="1200" dirty="0" err="1" smtClean="0"/>
            <a:t>creatio</a:t>
          </a:r>
          <a:r>
            <a:rPr lang="ru-RU" sz="1400" i="1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означає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створення</a:t>
          </a:r>
          <a:r>
            <a:rPr lang="ru-RU" sz="1400" kern="1200" dirty="0" smtClean="0"/>
            <a:t>, і є </a:t>
          </a:r>
          <a:r>
            <a:rPr lang="ru-RU" sz="1400" kern="1200" dirty="0" err="1" smtClean="0"/>
            <a:t>новітнім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терміном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яким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окреслюються</a:t>
          </a:r>
          <a:r>
            <a:rPr lang="ru-RU" sz="1400" kern="1200" dirty="0" smtClean="0"/>
            <a:t> “</a:t>
          </a:r>
          <a:r>
            <a:rPr lang="ru-RU" sz="1400" kern="1200" dirty="0" err="1" smtClean="0"/>
            <a:t>творчі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здібності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індивіда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характеризуються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здатністю</a:t>
          </a:r>
          <a:r>
            <a:rPr lang="ru-RU" sz="1400" kern="1200" dirty="0" smtClean="0"/>
            <a:t> до </a:t>
          </a:r>
          <a:r>
            <a:rPr lang="ru-RU" sz="1400" kern="1200" dirty="0" err="1" smtClean="0"/>
            <a:t>продукування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принципово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ідей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входять</a:t>
          </a:r>
          <a:r>
            <a:rPr lang="ru-RU" sz="1400" kern="1200" dirty="0" smtClean="0"/>
            <a:t> у структуру </a:t>
          </a:r>
          <a:r>
            <a:rPr lang="ru-RU" sz="1400" kern="1200" dirty="0" err="1" smtClean="0"/>
            <a:t>обдарованості</a:t>
          </a:r>
          <a:r>
            <a:rPr lang="ru-RU" sz="1400" kern="1200" dirty="0" smtClean="0"/>
            <a:t> як </a:t>
          </a:r>
          <a:r>
            <a:rPr lang="ru-RU" sz="1400" kern="1200" dirty="0" err="1" smtClean="0"/>
            <a:t>незалежний</a:t>
          </a:r>
          <a:r>
            <a:rPr lang="ru-RU" sz="1400" kern="1200" dirty="0" smtClean="0"/>
            <a:t> фактор”.</a:t>
          </a:r>
          <a:endParaRPr lang="ru-RU" sz="1400" kern="1200" dirty="0"/>
        </a:p>
      </dsp:txBody>
      <dsp:txXfrm>
        <a:off x="167810" y="504055"/>
        <a:ext cx="3992596" cy="1993902"/>
      </dsp:txXfrm>
    </dsp:sp>
    <dsp:sp modelId="{A91A5899-D5BB-45F2-A384-F83C38DF2761}">
      <dsp:nvSpPr>
        <dsp:cNvPr id="0" name=""/>
        <dsp:cNvSpPr/>
      </dsp:nvSpPr>
      <dsp:spPr>
        <a:xfrm>
          <a:off x="20614" y="663745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B9812-B15A-4CE1-8702-493084449A64}">
      <dsp:nvSpPr>
        <dsp:cNvPr id="0" name=""/>
        <dsp:cNvSpPr/>
      </dsp:nvSpPr>
      <dsp:spPr>
        <a:xfrm>
          <a:off x="4574903" y="481734"/>
          <a:ext cx="3992596" cy="2038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/>
            <a:t>Креативність</a:t>
          </a:r>
          <a:r>
            <a:rPr lang="uk-UA" sz="1400" i="1" kern="1200" dirty="0" smtClean="0"/>
            <a:t> </a:t>
          </a:r>
          <a:r>
            <a:rPr lang="uk-UA" sz="1400" kern="1200" dirty="0" smtClean="0"/>
            <a:t>– це здатність дивувати й пізнавати, уміння знаходити рішення в нестандартних ситуаціях, це націленість на відкриття нового і здібність до глибокого усвідомлення свого досвіду</a:t>
          </a:r>
          <a:endParaRPr lang="ru-RU" sz="1400" kern="1200" dirty="0"/>
        </a:p>
      </dsp:txBody>
      <dsp:txXfrm>
        <a:off x="4574903" y="481734"/>
        <a:ext cx="3992596" cy="2038544"/>
      </dsp:txXfrm>
    </dsp:sp>
    <dsp:sp modelId="{7F984851-CDFA-49BB-831D-80AFBBF313B3}">
      <dsp:nvSpPr>
        <dsp:cNvPr id="0" name=""/>
        <dsp:cNvSpPr/>
      </dsp:nvSpPr>
      <dsp:spPr>
        <a:xfrm>
          <a:off x="4408545" y="696942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11DCE-8EF5-4A78-9AFC-8030B5B0FAB2}">
      <dsp:nvSpPr>
        <dsp:cNvPr id="0" name=""/>
        <dsp:cNvSpPr/>
      </dsp:nvSpPr>
      <dsp:spPr>
        <a:xfrm>
          <a:off x="167810" y="2681173"/>
          <a:ext cx="3992596" cy="1931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Дослідниця С. О. Сисоєва відмічає, що у психологію термін “</a:t>
          </a:r>
          <a:r>
            <a:rPr lang="uk-UA" sz="1400" b="1" kern="1200" dirty="0" smtClean="0"/>
            <a:t>креативність</a:t>
          </a:r>
          <a:r>
            <a:rPr lang="uk-UA" sz="1400" kern="1200" dirty="0" smtClean="0"/>
            <a:t>” був введений в 60-х роках і означав здібності швидко і нестандартно вирішувати інтелектуальні (навчальні) задачі. </a:t>
          </a:r>
          <a:endParaRPr lang="ru-RU" sz="1400" kern="1200" dirty="0"/>
        </a:p>
      </dsp:txBody>
      <dsp:txXfrm>
        <a:off x="167810" y="2681173"/>
        <a:ext cx="3992596" cy="1931555"/>
      </dsp:txXfrm>
    </dsp:sp>
    <dsp:sp modelId="{46E12395-417D-488B-8449-F9220C7EDCA4}">
      <dsp:nvSpPr>
        <dsp:cNvPr id="0" name=""/>
        <dsp:cNvSpPr/>
      </dsp:nvSpPr>
      <dsp:spPr>
        <a:xfrm>
          <a:off x="1452" y="2842887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8C833-49D5-4D85-A878-6E55336795F2}">
      <dsp:nvSpPr>
        <dsp:cNvPr id="0" name=""/>
        <dsp:cNvSpPr/>
      </dsp:nvSpPr>
      <dsp:spPr>
        <a:xfrm>
          <a:off x="4574903" y="2663070"/>
          <a:ext cx="3992596" cy="19677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Е. </a:t>
          </a:r>
          <a:r>
            <a:rPr lang="uk-UA" sz="1400" kern="1200" dirty="0" err="1" smtClean="0"/>
            <a:t>Торренс</a:t>
          </a:r>
          <a:r>
            <a:rPr lang="uk-UA" sz="1400" kern="1200" dirty="0" smtClean="0"/>
            <a:t> стверджує, що </a:t>
          </a:r>
          <a:r>
            <a:rPr lang="uk-UA" sz="1400" b="1" kern="1200" dirty="0" smtClean="0"/>
            <a:t>креативність</a:t>
          </a:r>
          <a:r>
            <a:rPr lang="uk-UA" sz="1400" kern="1200" dirty="0" smtClean="0"/>
            <a:t> є загальною особливістю особистості (здатністю, диспозицією, рисою – у термінології науковці розходяться) і впливає на </a:t>
          </a:r>
          <a:r>
            <a:rPr lang="uk-UA" sz="1400" i="1" kern="1200" dirty="0" smtClean="0"/>
            <a:t>творчу</a:t>
          </a:r>
          <a:r>
            <a:rPr lang="uk-UA" sz="1400" kern="1200" dirty="0" smtClean="0"/>
            <a:t> продуктивність незалежно від сфери прояву особистісної активності. </a:t>
          </a:r>
          <a:endParaRPr lang="ru-RU" sz="1400" kern="1200" dirty="0"/>
        </a:p>
      </dsp:txBody>
      <dsp:txXfrm>
        <a:off x="4574903" y="2663070"/>
        <a:ext cx="3992596" cy="1967763"/>
      </dsp:txXfrm>
    </dsp:sp>
    <dsp:sp modelId="{0D4AC6C7-1D49-4F41-9F10-7F97701F79B6}">
      <dsp:nvSpPr>
        <dsp:cNvPr id="0" name=""/>
        <dsp:cNvSpPr/>
      </dsp:nvSpPr>
      <dsp:spPr>
        <a:xfrm>
          <a:off x="4408545" y="2842887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883D-1FC5-42E7-8A5E-DDA39835F729}">
      <dsp:nvSpPr>
        <dsp:cNvPr id="0" name=""/>
        <dsp:cNvSpPr/>
      </dsp:nvSpPr>
      <dsp:spPr>
        <a:xfrm>
          <a:off x="167810" y="504055"/>
          <a:ext cx="3992596" cy="19939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Креативність</a:t>
          </a:r>
          <a:r>
            <a:rPr lang="ru-RU" sz="1400" kern="1200" dirty="0" smtClean="0"/>
            <a:t> - </a:t>
          </a:r>
          <a:r>
            <a:rPr lang="ru-RU" sz="1400" i="1" kern="1200" dirty="0" err="1" smtClean="0"/>
            <a:t>творчі</a:t>
          </a:r>
          <a:r>
            <a:rPr lang="ru-RU" sz="1400" i="1" kern="1200" dirty="0" smtClean="0"/>
            <a:t> </a:t>
          </a:r>
          <a:r>
            <a:rPr lang="ru-RU" sz="1400" i="1" kern="1200" dirty="0" err="1" smtClean="0"/>
            <a:t>здібності</a:t>
          </a:r>
          <a:r>
            <a:rPr lang="ru-RU" sz="1400" i="1" kern="1200" dirty="0" smtClean="0"/>
            <a:t> </a:t>
          </a:r>
          <a:r>
            <a:rPr lang="ru-RU" sz="1400" i="1" kern="1200" dirty="0" err="1" smtClean="0"/>
            <a:t>індивіда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характеризуються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готовністю</a:t>
          </a:r>
          <a:r>
            <a:rPr lang="ru-RU" sz="1400" kern="1200" dirty="0" smtClean="0"/>
            <a:t> до </a:t>
          </a:r>
          <a:r>
            <a:rPr lang="ru-RU" sz="1400" kern="1200" dirty="0" err="1" smtClean="0"/>
            <a:t>прийняття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створення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принципово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ідей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відхиляються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традиційних</a:t>
          </a:r>
          <a:r>
            <a:rPr lang="ru-RU" sz="1400" kern="1200" dirty="0" smtClean="0"/>
            <a:t> схем </a:t>
          </a:r>
          <a:r>
            <a:rPr lang="ru-RU" sz="1400" kern="1200" dirty="0" err="1" smtClean="0"/>
            <a:t>мислення</a:t>
          </a:r>
          <a:r>
            <a:rPr lang="ru-RU" sz="1400" kern="1200" dirty="0" smtClean="0"/>
            <a:t>. </a:t>
          </a:r>
        </a:p>
      </dsp:txBody>
      <dsp:txXfrm>
        <a:off x="167810" y="504055"/>
        <a:ext cx="3992596" cy="1993902"/>
      </dsp:txXfrm>
    </dsp:sp>
    <dsp:sp modelId="{A91A5899-D5BB-45F2-A384-F83C38DF2761}">
      <dsp:nvSpPr>
        <dsp:cNvPr id="0" name=""/>
        <dsp:cNvSpPr/>
      </dsp:nvSpPr>
      <dsp:spPr>
        <a:xfrm>
          <a:off x="20614" y="663745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B9812-B15A-4CE1-8702-493084449A64}">
      <dsp:nvSpPr>
        <dsp:cNvPr id="0" name=""/>
        <dsp:cNvSpPr/>
      </dsp:nvSpPr>
      <dsp:spPr>
        <a:xfrm>
          <a:off x="4574903" y="481734"/>
          <a:ext cx="3992596" cy="2038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О. Яковлева </a:t>
          </a:r>
          <a:r>
            <a:rPr lang="ru-RU" sz="1400" kern="1200" dirty="0" err="1" smtClean="0"/>
            <a:t>вивчає</a:t>
          </a:r>
          <a:r>
            <a:rPr lang="ru-RU" sz="1400" kern="1200" dirty="0" smtClean="0"/>
            <a:t> </a:t>
          </a:r>
          <a:r>
            <a:rPr lang="ru-RU" sz="1400" i="1" kern="1200" dirty="0" err="1" smtClean="0"/>
            <a:t>креативність</a:t>
          </a:r>
          <a:r>
            <a:rPr lang="ru-RU" sz="1400" i="1" kern="1200" dirty="0" smtClean="0"/>
            <a:t> як </a:t>
          </a:r>
          <a:r>
            <a:rPr lang="ru-RU" sz="1400" i="1" kern="1200" dirty="0" err="1" smtClean="0"/>
            <a:t>властивість</a:t>
          </a:r>
          <a:r>
            <a:rPr lang="ru-RU" sz="1400" i="1" kern="1200" dirty="0" smtClean="0"/>
            <a:t> </a:t>
          </a:r>
          <a:r>
            <a:rPr lang="ru-RU" sz="1400" i="1" kern="1200" dirty="0" err="1" smtClean="0"/>
            <a:t>особистості</a:t>
          </a:r>
          <a:r>
            <a:rPr lang="ru-RU" sz="1400" kern="1200" dirty="0" smtClean="0"/>
            <a:t>. Вона, </a:t>
          </a:r>
          <a:r>
            <a:rPr lang="ru-RU" sz="1400" kern="1200" dirty="0" err="1" smtClean="0"/>
            <a:t>зокрема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відзначає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b="1" kern="1200" dirty="0" err="1" smtClean="0"/>
            <a:t>креативність</a:t>
          </a:r>
          <a:r>
            <a:rPr lang="ru-RU" sz="1400" kern="1200" dirty="0" smtClean="0"/>
            <a:t> – </a:t>
          </a:r>
          <a:r>
            <a:rPr lang="ru-RU" sz="1400" kern="1200" dirty="0" err="1" smtClean="0"/>
            <a:t>це</a:t>
          </a:r>
          <a:r>
            <a:rPr lang="ru-RU" sz="1400" kern="1200" dirty="0" smtClean="0"/>
            <a:t> не </a:t>
          </a:r>
          <a:r>
            <a:rPr lang="ru-RU" sz="1400" kern="1200" dirty="0" err="1" smtClean="0"/>
            <a:t>певний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набір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особистісних</a:t>
          </a:r>
          <a:r>
            <a:rPr lang="ru-RU" sz="1400" kern="1200" dirty="0" smtClean="0"/>
            <a:t> рис, а </a:t>
          </a:r>
          <a:r>
            <a:rPr lang="ru-RU" sz="1400" kern="1200" dirty="0" err="1" smtClean="0"/>
            <a:t>реалізація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людиною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власної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індивідуальності</a:t>
          </a:r>
          <a:r>
            <a:rPr lang="ru-RU" sz="1400" kern="1200" dirty="0" smtClean="0"/>
            <a:t>. Тому </a:t>
          </a:r>
          <a:r>
            <a:rPr lang="ru-RU" sz="1400" kern="1200" dirty="0" err="1" smtClean="0"/>
            <a:t>творчий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процес</a:t>
          </a:r>
          <a:r>
            <a:rPr lang="ru-RU" sz="1400" kern="1200" dirty="0" smtClean="0"/>
            <a:t> і є </a:t>
          </a:r>
          <a:r>
            <a:rPr lang="ru-RU" sz="1400" kern="1200" dirty="0" err="1" smtClean="0"/>
            <a:t>проявом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цієї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індивідуальності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>
        <a:off x="4574903" y="481734"/>
        <a:ext cx="3992596" cy="2038544"/>
      </dsp:txXfrm>
    </dsp:sp>
    <dsp:sp modelId="{7F984851-CDFA-49BB-831D-80AFBBF313B3}">
      <dsp:nvSpPr>
        <dsp:cNvPr id="0" name=""/>
        <dsp:cNvSpPr/>
      </dsp:nvSpPr>
      <dsp:spPr>
        <a:xfrm>
          <a:off x="4408545" y="696942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11DCE-8EF5-4A78-9AFC-8030B5B0FAB2}">
      <dsp:nvSpPr>
        <dsp:cNvPr id="0" name=""/>
        <dsp:cNvSpPr/>
      </dsp:nvSpPr>
      <dsp:spPr>
        <a:xfrm>
          <a:off x="167810" y="2681173"/>
          <a:ext cx="3992596" cy="1931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Згідно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американським</a:t>
          </a:r>
          <a:r>
            <a:rPr lang="ru-RU" sz="1400" kern="1200" dirty="0" smtClean="0"/>
            <a:t> психологом Абрахамом </a:t>
          </a:r>
          <a:r>
            <a:rPr lang="ru-RU" sz="1400" kern="1200" dirty="0" err="1" smtClean="0"/>
            <a:t>Маслоу</a:t>
          </a:r>
          <a:r>
            <a:rPr lang="ru-RU" sz="1400" kern="1200" dirty="0" smtClean="0"/>
            <a:t>: </a:t>
          </a:r>
          <a:r>
            <a:rPr lang="ru-RU" sz="1400" b="1" kern="1200" dirty="0" err="1" smtClean="0"/>
            <a:t>креативність</a:t>
          </a:r>
          <a:r>
            <a:rPr lang="ru-RU" sz="1400" kern="1200" dirty="0" smtClean="0"/>
            <a:t> - </a:t>
          </a:r>
          <a:r>
            <a:rPr lang="ru-RU" sz="1400" kern="1200" dirty="0" err="1" smtClean="0"/>
            <a:t>це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творча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спрямованість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властива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всім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народження</a:t>
          </a:r>
          <a:r>
            <a:rPr lang="ru-RU" sz="1400" kern="1200" dirty="0" smtClean="0"/>
            <a:t>, але </a:t>
          </a:r>
          <a:r>
            <a:rPr lang="ru-RU" sz="1400" kern="1200" dirty="0" err="1" smtClean="0"/>
            <a:t>така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втрачається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більшістю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під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впливом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системи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виховання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освіти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соціальної</a:t>
          </a:r>
          <a:r>
            <a:rPr lang="ru-RU" sz="1400" kern="1200" dirty="0" smtClean="0"/>
            <a:t> практики.</a:t>
          </a:r>
          <a:endParaRPr lang="ru-RU" sz="1400" kern="1200" dirty="0"/>
        </a:p>
      </dsp:txBody>
      <dsp:txXfrm>
        <a:off x="167810" y="2681173"/>
        <a:ext cx="3992596" cy="1931555"/>
      </dsp:txXfrm>
    </dsp:sp>
    <dsp:sp modelId="{46E12395-417D-488B-8449-F9220C7EDCA4}">
      <dsp:nvSpPr>
        <dsp:cNvPr id="0" name=""/>
        <dsp:cNvSpPr/>
      </dsp:nvSpPr>
      <dsp:spPr>
        <a:xfrm>
          <a:off x="1452" y="2842887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8C833-49D5-4D85-A878-6E55336795F2}">
      <dsp:nvSpPr>
        <dsp:cNvPr id="0" name=""/>
        <dsp:cNvSpPr/>
      </dsp:nvSpPr>
      <dsp:spPr>
        <a:xfrm>
          <a:off x="4574903" y="2663070"/>
          <a:ext cx="3992596" cy="19677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Характеристики </a:t>
          </a:r>
          <a:r>
            <a:rPr lang="ru-RU" sz="1400" kern="1200" dirty="0" err="1" smtClean="0"/>
            <a:t>креативності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процесуальні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оскільки</a:t>
          </a:r>
          <a:r>
            <a:rPr lang="ru-RU" sz="1400" kern="1200" dirty="0" smtClean="0"/>
            <a:t> не </a:t>
          </a:r>
          <a:r>
            <a:rPr lang="ru-RU" sz="1400" kern="1200" dirty="0" err="1" smtClean="0"/>
            <a:t>передбачають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наявності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матеріального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чи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ідеального</a:t>
          </a:r>
          <a:r>
            <a:rPr lang="ru-RU" sz="1400" kern="1200" dirty="0" smtClean="0"/>
            <a:t> продукту. </a:t>
          </a:r>
          <a:r>
            <a:rPr lang="ru-RU" sz="1400" kern="1200" dirty="0" err="1" smtClean="0"/>
            <a:t>Креативність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розкривається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процесі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суб’єкт-суб’єктної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взаємодії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завжди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адресується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іншій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людині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Отже</a:t>
          </a:r>
          <a:r>
            <a:rPr lang="ru-RU" sz="1400" kern="1200" dirty="0" smtClean="0"/>
            <a:t>, </a:t>
          </a:r>
          <a:r>
            <a:rPr lang="ru-RU" sz="1400" b="1" kern="1200" dirty="0" err="1" smtClean="0"/>
            <a:t>креативність</a:t>
          </a:r>
          <a:r>
            <a:rPr lang="ru-RU" sz="1400" kern="1200" dirty="0" smtClean="0"/>
            <a:t> – </a:t>
          </a:r>
          <a:r>
            <a:rPr lang="ru-RU" sz="1400" kern="1200" dirty="0" err="1" smtClean="0"/>
            <a:t>це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презентація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своєї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індивідуальності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іншому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4574903" y="2663070"/>
        <a:ext cx="3992596" cy="1967763"/>
      </dsp:txXfrm>
    </dsp:sp>
    <dsp:sp modelId="{0D4AC6C7-1D49-4F41-9F10-7F97701F79B6}">
      <dsp:nvSpPr>
        <dsp:cNvPr id="0" name=""/>
        <dsp:cNvSpPr/>
      </dsp:nvSpPr>
      <dsp:spPr>
        <a:xfrm>
          <a:off x="4408545" y="2842887"/>
          <a:ext cx="873380" cy="1310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40376-EB90-48A6-9D7A-063F9F47D05E}">
      <dsp:nvSpPr>
        <dsp:cNvPr id="0" name=""/>
        <dsp:cNvSpPr/>
      </dsp:nvSpPr>
      <dsp:spPr>
        <a:xfrm>
          <a:off x="687786" y="2099692"/>
          <a:ext cx="855724" cy="9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862" y="0"/>
              </a:lnTo>
              <a:lnTo>
                <a:pt x="427862" y="949399"/>
              </a:lnTo>
              <a:lnTo>
                <a:pt x="855724" y="9493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3695" y="2542439"/>
        <a:ext cx="63906" cy="63906"/>
      </dsp:txXfrm>
    </dsp:sp>
    <dsp:sp modelId="{0605413D-D86B-426E-B5D2-A66C23FB9B61}">
      <dsp:nvSpPr>
        <dsp:cNvPr id="0" name=""/>
        <dsp:cNvSpPr/>
      </dsp:nvSpPr>
      <dsp:spPr>
        <a:xfrm>
          <a:off x="687786" y="933394"/>
          <a:ext cx="855724" cy="1166297"/>
        </a:xfrm>
        <a:custGeom>
          <a:avLst/>
          <a:gdLst/>
          <a:ahLst/>
          <a:cxnLst/>
          <a:rect l="0" t="0" r="0" b="0"/>
          <a:pathLst>
            <a:path>
              <a:moveTo>
                <a:pt x="0" y="1166297"/>
              </a:moveTo>
              <a:lnTo>
                <a:pt x="427862" y="1166297"/>
              </a:lnTo>
              <a:lnTo>
                <a:pt x="427862" y="0"/>
              </a:lnTo>
              <a:lnTo>
                <a:pt x="85572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9485" y="1480379"/>
        <a:ext cx="72327" cy="72327"/>
      </dsp:txXfrm>
    </dsp:sp>
    <dsp:sp modelId="{C39F2DB0-53FC-4391-B509-42153AB5913A}">
      <dsp:nvSpPr>
        <dsp:cNvPr id="0" name=""/>
        <dsp:cNvSpPr/>
      </dsp:nvSpPr>
      <dsp:spPr>
        <a:xfrm rot="16200000">
          <a:off x="-1466071" y="1755799"/>
          <a:ext cx="3619930" cy="687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Креативність педагога</a:t>
          </a:r>
          <a:endParaRPr lang="ru-RU" sz="2800" kern="1200" dirty="0"/>
        </a:p>
      </dsp:txBody>
      <dsp:txXfrm>
        <a:off x="-1466071" y="1755799"/>
        <a:ext cx="3619930" cy="687786"/>
      </dsp:txXfrm>
    </dsp:sp>
    <dsp:sp modelId="{E058C3F4-B1B8-4552-B8FC-D40AF88CF3A3}">
      <dsp:nvSpPr>
        <dsp:cNvPr id="0" name=""/>
        <dsp:cNvSpPr/>
      </dsp:nvSpPr>
      <dsp:spPr>
        <a:xfrm>
          <a:off x="1543511" y="2275"/>
          <a:ext cx="4137124" cy="1862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Когнітивні компоненти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</a:t>
          </a:r>
          <a:r>
            <a:rPr lang="ru-RU" sz="1600" kern="1200" dirty="0" err="1" smtClean="0"/>
            <a:t>дивергентне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мислення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дивергентні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дії</a:t>
          </a:r>
          <a:r>
            <a:rPr lang="ru-RU" sz="1600" kern="1200" smtClean="0"/>
            <a:t> (мислення</a:t>
          </a:r>
          <a:r>
            <a:rPr lang="ru-RU" sz="1600" kern="1200" dirty="0" smtClean="0"/>
            <a:t> людей, </a:t>
          </a:r>
          <a:r>
            <a:rPr lang="ru-RU" sz="1600" kern="1200" dirty="0" err="1" smtClean="0"/>
            <a:t>яким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властивий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пошук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максимальної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кількості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варіантів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вирішення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проблеми</a:t>
          </a:r>
          <a:r>
            <a:rPr lang="ru-RU" sz="1600" kern="1200" dirty="0" smtClean="0"/>
            <a:t>);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 </a:t>
          </a:r>
          <a:r>
            <a:rPr lang="ru-RU" sz="1600" kern="1200" dirty="0" err="1" smtClean="0"/>
            <a:t>загальні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розумова</a:t>
          </a:r>
          <a:r>
            <a:rPr lang="ru-RU" sz="1600" kern="1200" dirty="0" smtClean="0"/>
            <a:t> база;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3)база </a:t>
          </a:r>
          <a:r>
            <a:rPr lang="ru-RU" sz="1600" kern="1200" dirty="0" err="1" smtClean="0"/>
            <a:t>спеціальних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знань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специфічних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умінь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543511" y="2275"/>
        <a:ext cx="4137124" cy="1862237"/>
      </dsp:txXfrm>
    </dsp:sp>
    <dsp:sp modelId="{BC487AA2-2466-451B-B47E-5556F155CEB2}">
      <dsp:nvSpPr>
        <dsp:cNvPr id="0" name=""/>
        <dsp:cNvSpPr/>
      </dsp:nvSpPr>
      <dsp:spPr>
        <a:xfrm>
          <a:off x="1543511" y="2036460"/>
          <a:ext cx="4147952" cy="2025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Особистісні компоненти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</a:t>
          </a:r>
          <a:r>
            <a:rPr lang="ru-RU" sz="1600" kern="1200" dirty="0" err="1" smtClean="0"/>
            <a:t>зосередженість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захопленість</a:t>
          </a:r>
          <a:r>
            <a:rPr lang="ru-RU" sz="1600" kern="1200" dirty="0" smtClean="0"/>
            <a:t> задачею;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 </a:t>
          </a:r>
          <a:r>
            <a:rPr lang="ru-RU" sz="1600" kern="1200" dirty="0" err="1" smtClean="0"/>
            <a:t>мотивація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мотиви</a:t>
          </a:r>
          <a:r>
            <a:rPr lang="ru-RU" sz="1600" kern="1200" dirty="0" smtClean="0"/>
            <a:t>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3) </a:t>
          </a:r>
          <a:r>
            <a:rPr lang="ru-RU" sz="1600" kern="1200" dirty="0" err="1" smtClean="0"/>
            <a:t>відкритість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толерантність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невизначеності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543511" y="2036460"/>
        <a:ext cx="4147952" cy="202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50CFF-BFC8-4591-9F08-4F8F30C42C0C}">
      <dsp:nvSpPr>
        <dsp:cNvPr id="0" name=""/>
        <dsp:cNvSpPr/>
      </dsp:nvSpPr>
      <dsp:spPr>
        <a:xfrm>
          <a:off x="3251162" y="2794008"/>
          <a:ext cx="2437465" cy="2386584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flat">
          <a:bevelT w="12700" h="127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8120" y="3143515"/>
        <a:ext cx="1723549" cy="1687570"/>
      </dsp:txXfrm>
    </dsp:sp>
    <dsp:sp modelId="{594C81EC-CED7-4076-B16C-2E0D643125F6}">
      <dsp:nvSpPr>
        <dsp:cNvPr id="0" name=""/>
        <dsp:cNvSpPr/>
      </dsp:nvSpPr>
      <dsp:spPr>
        <a:xfrm rot="11607737">
          <a:off x="1623618" y="2900134"/>
          <a:ext cx="1868017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BEA7-47CD-4EA2-A3ED-315D8F6B499A}">
      <dsp:nvSpPr>
        <dsp:cNvPr id="0" name=""/>
        <dsp:cNvSpPr/>
      </dsp:nvSpPr>
      <dsp:spPr>
        <a:xfrm>
          <a:off x="0" y="2336807"/>
          <a:ext cx="2727212" cy="18138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Ресурси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 – твої широкі знання, досвід і доступ до потрібної інформації</a:t>
          </a: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sp:txBody>
      <dsp:txXfrm>
        <a:off x="53124" y="2389931"/>
        <a:ext cx="2620964" cy="1707555"/>
      </dsp:txXfrm>
    </dsp:sp>
    <dsp:sp modelId="{57812A0F-8FCD-4EFA-8396-780E8F73230B}">
      <dsp:nvSpPr>
        <dsp:cNvPr id="0" name=""/>
        <dsp:cNvSpPr/>
      </dsp:nvSpPr>
      <dsp:spPr>
        <a:xfrm rot="16122248">
          <a:off x="3559137" y="1439598"/>
          <a:ext cx="1784048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EEF4C-2B54-4F03-93AF-29ACD5F0769D}">
      <dsp:nvSpPr>
        <dsp:cNvPr id="0" name=""/>
        <dsp:cNvSpPr/>
      </dsp:nvSpPr>
      <dsp:spPr>
        <a:xfrm>
          <a:off x="2057414" y="0"/>
          <a:ext cx="4685599" cy="18138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Навички творчого мислення 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– твої здібності нестандартного мислення і поєднання старих ідей у нових комбінаціях</a:t>
          </a: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sp:txBody>
      <dsp:txXfrm>
        <a:off x="2110538" y="53124"/>
        <a:ext cx="4579351" cy="1707555"/>
      </dsp:txXfrm>
    </dsp:sp>
    <dsp:sp modelId="{00C65210-61D0-4F92-9512-BF2DE908D0F3}">
      <dsp:nvSpPr>
        <dsp:cNvPr id="0" name=""/>
        <dsp:cNvSpPr/>
      </dsp:nvSpPr>
      <dsp:spPr>
        <a:xfrm rot="20377951">
          <a:off x="5452361" y="2805903"/>
          <a:ext cx="1794791" cy="680176"/>
        </a:xfrm>
        <a:prstGeom prst="lef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C3C6-EAA3-4E8A-86F1-447F2A74A72C}">
      <dsp:nvSpPr>
        <dsp:cNvPr id="0" name=""/>
        <dsp:cNvSpPr/>
      </dsp:nvSpPr>
      <dsp:spPr>
        <a:xfrm>
          <a:off x="6189571" y="2413010"/>
          <a:ext cx="2649627" cy="18138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Внутрішня мотивація 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–</a:t>
          </a:r>
          <a:r>
            <a:rPr lang="uk-UA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 </a:t>
          </a:r>
          <a:r>
            <a:rPr lang="uk-UA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rPr>
            <a:t>твоє бажання бути креативним</a:t>
          </a: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+mn-ea"/>
            <a:cs typeface="+mn-cs"/>
          </a:endParaRPr>
        </a:p>
      </dsp:txBody>
      <dsp:txXfrm>
        <a:off x="6242695" y="2466134"/>
        <a:ext cx="2543379" cy="1707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8A295-8528-431C-A589-98F4D44C9D4F}">
      <dsp:nvSpPr>
        <dsp:cNvPr id="0" name=""/>
        <dsp:cNvSpPr/>
      </dsp:nvSpPr>
      <dsp:spPr>
        <a:xfrm>
          <a:off x="3230367" y="1347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Відкритий новому досвіду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71319" y="42299"/>
        <a:ext cx="1208728" cy="757007"/>
      </dsp:txXfrm>
    </dsp:sp>
    <dsp:sp modelId="{919CB5D9-B833-48CF-95B9-7A94ED83F09F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3047208" y="91045"/>
              </a:moveTo>
              <a:arcTo wR="2393358" hR="2393358" stAng="17151262" swAng="1255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A1526-66DA-42E9-A87D-386D2CFBD914}">
      <dsp:nvSpPr>
        <dsp:cNvPr id="0" name=""/>
        <dsp:cNvSpPr/>
      </dsp:nvSpPr>
      <dsp:spPr>
        <a:xfrm>
          <a:off x="5101570" y="902471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Емоційно стабільний та </a:t>
          </a:r>
          <a:r>
            <a:rPr lang="uk-UA" sz="1200" kern="1200" dirty="0" err="1" smtClean="0">
              <a:solidFill>
                <a:schemeClr val="tx1"/>
              </a:solidFill>
            </a:rPr>
            <a:t>стресостійкий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42522" y="943423"/>
        <a:ext cx="1208728" cy="757007"/>
      </dsp:txXfrm>
    </dsp:sp>
    <dsp:sp modelId="{4A3047C1-24BC-4180-B1D5-72730D7EA781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4538230" y="1331429"/>
              </a:moveTo>
              <a:arcTo wR="2393358" hR="2393358" stAng="20019595" swAng="1725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6497F-DDF2-44A9-B252-2ABE162E4120}">
      <dsp:nvSpPr>
        <dsp:cNvPr id="0" name=""/>
        <dsp:cNvSpPr/>
      </dsp:nvSpPr>
      <dsp:spPr>
        <a:xfrm>
          <a:off x="5563719" y="2927279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Ініціативний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604671" y="2968231"/>
        <a:ext cx="1208728" cy="757007"/>
      </dsp:txXfrm>
    </dsp:sp>
    <dsp:sp modelId="{5842448F-F366-4EC8-AFA8-80492ECF13C3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4585392" y="3354168"/>
              </a:moveTo>
              <a:arcTo wR="2393358" hR="2393358" stAng="1420124" swAng="13577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09BF2-C40A-4ACF-B77C-D594825E9929}">
      <dsp:nvSpPr>
        <dsp:cNvPr id="0" name=""/>
        <dsp:cNvSpPr/>
      </dsp:nvSpPr>
      <dsp:spPr>
        <a:xfrm>
          <a:off x="4268806" y="4551048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>
              <a:solidFill>
                <a:schemeClr val="tx1"/>
              </a:solidFill>
            </a:rPr>
            <a:t>Рефлексійний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309758" y="4592000"/>
        <a:ext cx="1208728" cy="757007"/>
      </dsp:txXfrm>
    </dsp:sp>
    <dsp:sp modelId="{04769C1C-E327-4D12-924E-4C99913AD96F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2778724" y="4755489"/>
              </a:moveTo>
              <a:arcTo wR="2393358" hR="2393358" stAng="4844053" swAng="11118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4B7F8-9500-4606-BCFF-8EDA2FFD848A}">
      <dsp:nvSpPr>
        <dsp:cNvPr id="0" name=""/>
        <dsp:cNvSpPr/>
      </dsp:nvSpPr>
      <dsp:spPr>
        <a:xfrm>
          <a:off x="2191927" y="4551048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Адекватної самооцінки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232879" y="4592000"/>
        <a:ext cx="1208728" cy="757007"/>
      </dsp:txXfrm>
    </dsp:sp>
    <dsp:sp modelId="{57FA528E-67F0-4300-B75A-0CEBCBA0864B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739789" y="4123640"/>
              </a:moveTo>
              <a:arcTo wR="2393358" hR="2393358" stAng="8022079" swAng="13577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D5C73-51CC-43B6-B47A-054D1D2094FD}">
      <dsp:nvSpPr>
        <dsp:cNvPr id="0" name=""/>
        <dsp:cNvSpPr/>
      </dsp:nvSpPr>
      <dsp:spPr>
        <a:xfrm>
          <a:off x="897014" y="2927279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Позитивно мислячий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37966" y="2968231"/>
        <a:ext cx="1208728" cy="757007"/>
      </dsp:txXfrm>
    </dsp:sp>
    <dsp:sp modelId="{64E65590-FAB4-42F8-840C-821E55700242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2132" y="2494365"/>
              </a:moveTo>
              <a:arcTo wR="2393358" hR="2393358" stAng="10654874" swAng="1725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EE189-9B23-4156-8312-21107558BD92}">
      <dsp:nvSpPr>
        <dsp:cNvPr id="0" name=""/>
        <dsp:cNvSpPr/>
      </dsp:nvSpPr>
      <dsp:spPr>
        <a:xfrm>
          <a:off x="1359163" y="902471"/>
          <a:ext cx="1290632" cy="838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Комунікативний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400115" y="943423"/>
        <a:ext cx="1208728" cy="757007"/>
      </dsp:txXfrm>
    </dsp:sp>
    <dsp:sp modelId="{5773F900-C27C-4216-80D9-38A69451E3A0}">
      <dsp:nvSpPr>
        <dsp:cNvPr id="0" name=""/>
        <dsp:cNvSpPr/>
      </dsp:nvSpPr>
      <dsp:spPr>
        <a:xfrm>
          <a:off x="1482324" y="420803"/>
          <a:ext cx="4786717" cy="4786717"/>
        </a:xfrm>
        <a:custGeom>
          <a:avLst/>
          <a:gdLst/>
          <a:ahLst/>
          <a:cxnLst/>
          <a:rect l="0" t="0" r="0" b="0"/>
          <a:pathLst>
            <a:path>
              <a:moveTo>
                <a:pt x="960448" y="476347"/>
              </a:moveTo>
              <a:arcTo wR="2393358" hR="2393358" stAng="13993377" swAng="12553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96A1-2F24-473A-98F7-34294138C950}">
      <dsp:nvSpPr>
        <dsp:cNvPr id="0" name=""/>
        <dsp:cNvSpPr/>
      </dsp:nvSpPr>
      <dsp:spPr>
        <a:xfrm>
          <a:off x="0" y="491199"/>
          <a:ext cx="3960440" cy="29467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7661B-BE7A-4CC8-A6CB-03ED815E5E8B}">
      <dsp:nvSpPr>
        <dsp:cNvPr id="0" name=""/>
        <dsp:cNvSpPr/>
      </dsp:nvSpPr>
      <dsp:spPr>
        <a:xfrm>
          <a:off x="504056" y="2448273"/>
          <a:ext cx="91090" cy="91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BE06C-E88F-413C-AFA2-2E346D8A03BA}">
      <dsp:nvSpPr>
        <dsp:cNvPr id="0" name=""/>
        <dsp:cNvSpPr/>
      </dsp:nvSpPr>
      <dsp:spPr>
        <a:xfrm>
          <a:off x="432045" y="2592286"/>
          <a:ext cx="1475803" cy="58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Адміністрація коледжу</a:t>
          </a:r>
          <a:endParaRPr lang="ru-RU" sz="1400" kern="1200" dirty="0"/>
        </a:p>
      </dsp:txBody>
      <dsp:txXfrm>
        <a:off x="432045" y="2592286"/>
        <a:ext cx="1475803" cy="589115"/>
      </dsp:txXfrm>
    </dsp:sp>
    <dsp:sp modelId="{7D3882C0-F888-411C-BEB2-9D53BD2967EC}">
      <dsp:nvSpPr>
        <dsp:cNvPr id="0" name=""/>
        <dsp:cNvSpPr/>
      </dsp:nvSpPr>
      <dsp:spPr>
        <a:xfrm>
          <a:off x="1080121" y="1872207"/>
          <a:ext cx="158417" cy="158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5CBB9-F0F5-484B-9A08-A75F4F52E005}">
      <dsp:nvSpPr>
        <dsp:cNvPr id="0" name=""/>
        <dsp:cNvSpPr/>
      </dsp:nvSpPr>
      <dsp:spPr>
        <a:xfrm>
          <a:off x="936107" y="2016229"/>
          <a:ext cx="1263024" cy="45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Методичний кабінет</a:t>
          </a:r>
          <a:endParaRPr lang="ru-RU" sz="1400" kern="1200" dirty="0"/>
        </a:p>
      </dsp:txBody>
      <dsp:txXfrm>
        <a:off x="936107" y="2016229"/>
        <a:ext cx="1263024" cy="456122"/>
      </dsp:txXfrm>
    </dsp:sp>
    <dsp:sp modelId="{0C455D63-EFBF-4E8B-8C17-F0056468B37E}">
      <dsp:nvSpPr>
        <dsp:cNvPr id="0" name=""/>
        <dsp:cNvSpPr/>
      </dsp:nvSpPr>
      <dsp:spPr>
        <a:xfrm>
          <a:off x="1855466" y="1367161"/>
          <a:ext cx="209903" cy="20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91CB0-7D17-4484-958F-75330CE6A811}">
      <dsp:nvSpPr>
        <dsp:cNvPr id="0" name=""/>
        <dsp:cNvSpPr/>
      </dsp:nvSpPr>
      <dsp:spPr>
        <a:xfrm>
          <a:off x="1872208" y="1584180"/>
          <a:ext cx="1296142" cy="42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2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Творчі групи</a:t>
          </a:r>
          <a:endParaRPr lang="ru-RU" sz="1400" kern="1200" dirty="0"/>
        </a:p>
      </dsp:txBody>
      <dsp:txXfrm>
        <a:off x="1872208" y="1584180"/>
        <a:ext cx="1296142" cy="422600"/>
      </dsp:txXfrm>
    </dsp:sp>
    <dsp:sp modelId="{AF2DD76E-6C3E-4C35-8A91-2C40981C730E}">
      <dsp:nvSpPr>
        <dsp:cNvPr id="0" name=""/>
        <dsp:cNvSpPr/>
      </dsp:nvSpPr>
      <dsp:spPr>
        <a:xfrm>
          <a:off x="2750525" y="1086465"/>
          <a:ext cx="281191" cy="281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5E547-1CAC-42C0-A318-D7C029D98631}">
      <dsp:nvSpPr>
        <dsp:cNvPr id="0" name=""/>
        <dsp:cNvSpPr/>
      </dsp:nvSpPr>
      <dsp:spPr>
        <a:xfrm>
          <a:off x="2880321" y="1296153"/>
          <a:ext cx="1018914" cy="37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Викладач</a:t>
          </a:r>
          <a:r>
            <a:rPr lang="uk-UA" sz="1200" kern="1200" dirty="0" smtClean="0"/>
            <a:t>і</a:t>
          </a:r>
          <a:endParaRPr lang="ru-RU" sz="1200" kern="1200" dirty="0"/>
        </a:p>
      </dsp:txBody>
      <dsp:txXfrm>
        <a:off x="2880321" y="1296153"/>
        <a:ext cx="1018914" cy="379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CC0A2-15A3-4A17-B522-BA3979FA0ADC}">
      <dsp:nvSpPr>
        <dsp:cNvPr id="0" name=""/>
        <dsp:cNvSpPr/>
      </dsp:nvSpPr>
      <dsp:spPr>
        <a:xfrm>
          <a:off x="0" y="2330"/>
          <a:ext cx="4824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1A92A-92D8-47E6-8CD4-C2C2EB310E5F}">
      <dsp:nvSpPr>
        <dsp:cNvPr id="0" name=""/>
        <dsp:cNvSpPr/>
      </dsp:nvSpPr>
      <dsp:spPr>
        <a:xfrm>
          <a:off x="0" y="2330"/>
          <a:ext cx="421173" cy="476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Креативне середовище коледжу</a:t>
          </a:r>
          <a:endParaRPr lang="ru-RU" sz="2000" kern="1200" dirty="0"/>
        </a:p>
      </dsp:txBody>
      <dsp:txXfrm>
        <a:off x="0" y="2330"/>
        <a:ext cx="421173" cy="4767368"/>
      </dsp:txXfrm>
    </dsp:sp>
    <dsp:sp modelId="{847609F4-B971-4079-86E1-67166997DDA6}">
      <dsp:nvSpPr>
        <dsp:cNvPr id="0" name=""/>
        <dsp:cNvSpPr/>
      </dsp:nvSpPr>
      <dsp:spPr>
        <a:xfrm>
          <a:off x="437393" y="229292"/>
          <a:ext cx="3636229" cy="43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Психолого-педагогічні семінари, семінари-практикуми, проблемні семінари, </a:t>
          </a:r>
          <a:r>
            <a:rPr lang="uk-UA" sz="1400" kern="1200" dirty="0" err="1" smtClean="0"/>
            <a:t>вебінари</a:t>
          </a:r>
          <a:endParaRPr lang="ru-RU" sz="1400" kern="1200" dirty="0"/>
        </a:p>
      </dsp:txBody>
      <dsp:txXfrm>
        <a:off x="437393" y="229292"/>
        <a:ext cx="3636229" cy="437537"/>
      </dsp:txXfrm>
    </dsp:sp>
    <dsp:sp modelId="{9F10508E-B509-48A3-A74B-C416ABF1096D}">
      <dsp:nvSpPr>
        <dsp:cNvPr id="0" name=""/>
        <dsp:cNvSpPr/>
      </dsp:nvSpPr>
      <dsp:spPr>
        <a:xfrm>
          <a:off x="451882" y="718942"/>
          <a:ext cx="865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55428-7549-4273-936B-FF6C89F3CCA7}">
      <dsp:nvSpPr>
        <dsp:cNvPr id="0" name=""/>
        <dsp:cNvSpPr/>
      </dsp:nvSpPr>
      <dsp:spPr>
        <a:xfrm>
          <a:off x="424194" y="718940"/>
          <a:ext cx="4382864" cy="30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Науково-практичні конференції; педагогічні читання; педагогічні та методичні панорами, семінари</a:t>
          </a:r>
          <a:endParaRPr lang="ru-RU" sz="1400" kern="1200" dirty="0"/>
        </a:p>
      </dsp:txBody>
      <dsp:txXfrm>
        <a:off x="424194" y="718940"/>
        <a:ext cx="4382864" cy="308033"/>
      </dsp:txXfrm>
    </dsp:sp>
    <dsp:sp modelId="{C4DF972B-E814-4B79-903C-F28E310069FD}">
      <dsp:nvSpPr>
        <dsp:cNvPr id="0" name=""/>
        <dsp:cNvSpPr/>
      </dsp:nvSpPr>
      <dsp:spPr>
        <a:xfrm>
          <a:off x="421173" y="1201824"/>
          <a:ext cx="865024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8D28D-C303-4CE0-AB5E-FB1A1BAE5236}">
      <dsp:nvSpPr>
        <dsp:cNvPr id="0" name=""/>
        <dsp:cNvSpPr/>
      </dsp:nvSpPr>
      <dsp:spPr>
        <a:xfrm>
          <a:off x="424194" y="1365873"/>
          <a:ext cx="3275462" cy="35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Інструктивно-методичні наради, педагогічні ради, педагогічні консиліуми</a:t>
          </a:r>
          <a:endParaRPr lang="ru-RU" sz="1400" kern="1200" dirty="0"/>
        </a:p>
      </dsp:txBody>
      <dsp:txXfrm>
        <a:off x="424194" y="1365873"/>
        <a:ext cx="3275462" cy="358600"/>
      </dsp:txXfrm>
    </dsp:sp>
    <dsp:sp modelId="{720F7E3A-B5D6-466F-92BA-70AE97CFF54E}">
      <dsp:nvSpPr>
        <dsp:cNvPr id="0" name=""/>
        <dsp:cNvSpPr/>
      </dsp:nvSpPr>
      <dsp:spPr>
        <a:xfrm>
          <a:off x="421381" y="0"/>
          <a:ext cx="865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A511-ADA8-456F-9E7C-CC2D2BEE96B5}">
      <dsp:nvSpPr>
        <dsp:cNvPr id="0" name=""/>
        <dsp:cNvSpPr/>
      </dsp:nvSpPr>
      <dsp:spPr>
        <a:xfrm>
          <a:off x="437019" y="1940949"/>
          <a:ext cx="3882459" cy="48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Проектні групи: організація тренінгів «Креативний педагог», </a:t>
          </a:r>
          <a:r>
            <a:rPr lang="uk-UA" sz="1400" kern="1200" dirty="0" err="1" smtClean="0"/>
            <a:t>коучинг</a:t>
          </a:r>
          <a:r>
            <a:rPr lang="uk-UA" sz="1400" kern="1200" dirty="0" smtClean="0"/>
            <a:t> (тренінг самореалізації у формі бесіди), майстер-класи</a:t>
          </a:r>
          <a:endParaRPr lang="ru-RU" sz="1400" kern="1200" dirty="0"/>
        </a:p>
      </dsp:txBody>
      <dsp:txXfrm>
        <a:off x="437019" y="1940949"/>
        <a:ext cx="3882459" cy="485517"/>
      </dsp:txXfrm>
    </dsp:sp>
    <dsp:sp modelId="{511A6FCC-30A6-45C7-A6AA-C34F25C3EC9E}">
      <dsp:nvSpPr>
        <dsp:cNvPr id="0" name=""/>
        <dsp:cNvSpPr/>
      </dsp:nvSpPr>
      <dsp:spPr>
        <a:xfrm>
          <a:off x="459485" y="2659795"/>
          <a:ext cx="865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EB95F-FB73-4482-A13F-D4A63B5476E6}">
      <dsp:nvSpPr>
        <dsp:cNvPr id="0" name=""/>
        <dsp:cNvSpPr/>
      </dsp:nvSpPr>
      <dsp:spPr>
        <a:xfrm>
          <a:off x="437393" y="2726828"/>
          <a:ext cx="3800516" cy="374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Інформаційний банк «Методичний розмовник»</a:t>
          </a:r>
          <a:endParaRPr lang="ru-RU" sz="1400" kern="1200" dirty="0"/>
        </a:p>
      </dsp:txBody>
      <dsp:txXfrm>
        <a:off x="437393" y="2726828"/>
        <a:ext cx="3800516" cy="374669"/>
      </dsp:txXfrm>
    </dsp:sp>
    <dsp:sp modelId="{DB64B40B-6D7C-4DD5-A9AC-79A30E1A41C6}">
      <dsp:nvSpPr>
        <dsp:cNvPr id="0" name=""/>
        <dsp:cNvSpPr/>
      </dsp:nvSpPr>
      <dsp:spPr>
        <a:xfrm>
          <a:off x="421173" y="3101498"/>
          <a:ext cx="865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36EA-0015-4D54-8C00-ABB72201BF21}">
      <dsp:nvSpPr>
        <dsp:cNvPr id="0" name=""/>
        <dsp:cNvSpPr/>
      </dsp:nvSpPr>
      <dsp:spPr>
        <a:xfrm>
          <a:off x="387322" y="3162959"/>
          <a:ext cx="3871433" cy="56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Надання методичної допомоги викладачам, головам циклових комісій, вихователям </a:t>
          </a:r>
          <a:endParaRPr lang="ru-RU" sz="1400" kern="1200" dirty="0"/>
        </a:p>
      </dsp:txBody>
      <dsp:txXfrm>
        <a:off x="387322" y="3162959"/>
        <a:ext cx="3871433" cy="560641"/>
      </dsp:txXfrm>
    </dsp:sp>
    <dsp:sp modelId="{18D077AD-BE45-4F0C-A502-88E30C3F9C1E}">
      <dsp:nvSpPr>
        <dsp:cNvPr id="0" name=""/>
        <dsp:cNvSpPr/>
      </dsp:nvSpPr>
      <dsp:spPr>
        <a:xfrm>
          <a:off x="375388" y="3744416"/>
          <a:ext cx="865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88C4A-0DE9-4A6C-AF9B-CC6BB57026C8}">
      <dsp:nvSpPr>
        <dsp:cNvPr id="0" name=""/>
        <dsp:cNvSpPr/>
      </dsp:nvSpPr>
      <dsp:spPr>
        <a:xfrm>
          <a:off x="388875" y="3816428"/>
          <a:ext cx="4325119" cy="4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Вивчення, узагальнення та розповсюдження передового педагогічного досвіду</a:t>
          </a:r>
          <a:endParaRPr lang="ru-RU" sz="1400" kern="1200" dirty="0"/>
        </a:p>
      </dsp:txBody>
      <dsp:txXfrm>
        <a:off x="388875" y="3816428"/>
        <a:ext cx="4325119" cy="425281"/>
      </dsp:txXfrm>
    </dsp:sp>
    <dsp:sp modelId="{D0F549E4-9815-4093-9CE8-2ACDFAC4A2D9}">
      <dsp:nvSpPr>
        <dsp:cNvPr id="0" name=""/>
        <dsp:cNvSpPr/>
      </dsp:nvSpPr>
      <dsp:spPr>
        <a:xfrm>
          <a:off x="375388" y="4392488"/>
          <a:ext cx="865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73B2-8E2B-4DB5-BEE8-07C6DD5FC2B6}">
      <dsp:nvSpPr>
        <dsp:cNvPr id="0" name=""/>
        <dsp:cNvSpPr/>
      </dsp:nvSpPr>
      <dsp:spPr>
        <a:xfrm rot="5400000">
          <a:off x="4083732" y="104497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практичний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та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ефективний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метод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опанування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новими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знаннями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sz="10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4397909" y="246777"/>
        <a:ext cx="938030" cy="1078194"/>
      </dsp:txXfrm>
    </dsp:sp>
    <dsp:sp modelId="{50A1DB87-F9BF-45AF-AB22-71D5296D4D70}">
      <dsp:nvSpPr>
        <dsp:cNvPr id="0" name=""/>
        <dsp:cNvSpPr/>
      </dsp:nvSpPr>
      <dsp:spPr>
        <a:xfrm>
          <a:off x="5688631" y="7145"/>
          <a:ext cx="1748085" cy="35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Тренінг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5688631" y="7145"/>
        <a:ext cx="1748085" cy="356318"/>
      </dsp:txXfrm>
    </dsp:sp>
    <dsp:sp modelId="{6BD82A30-41EF-4138-AD4C-91414B9502AB}">
      <dsp:nvSpPr>
        <dsp:cNvPr id="0" name=""/>
        <dsp:cNvSpPr/>
      </dsp:nvSpPr>
      <dsp:spPr>
        <a:xfrm rot="5400000">
          <a:off x="2611957" y="104497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форма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розширення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власного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набутого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досвіду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спосіб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вийти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„за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межі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”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власного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звичного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сприйняття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явищ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sz="10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2926134" y="246777"/>
        <a:ext cx="938030" cy="1078194"/>
      </dsp:txXfrm>
    </dsp:sp>
    <dsp:sp modelId="{71FA7F10-E137-428C-BACA-F5D69A625517}">
      <dsp:nvSpPr>
        <dsp:cNvPr id="0" name=""/>
        <dsp:cNvSpPr/>
      </dsp:nvSpPr>
      <dsp:spPr>
        <a:xfrm rot="5400000">
          <a:off x="3345025" y="1434044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спосіб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пізнання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себе та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інших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sz="10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3659202" y="1576324"/>
        <a:ext cx="938030" cy="1078194"/>
      </dsp:txXfrm>
    </dsp:sp>
    <dsp:sp modelId="{48F36AF8-B49F-4608-A443-4A25EB745AF6}">
      <dsp:nvSpPr>
        <dsp:cNvPr id="0" name=""/>
        <dsp:cNvSpPr/>
      </dsp:nvSpPr>
      <dsp:spPr>
        <a:xfrm>
          <a:off x="1698755" y="1645506"/>
          <a:ext cx="1691695" cy="93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CA237-1A00-446E-9C97-01F5ADA282D8}">
      <dsp:nvSpPr>
        <dsp:cNvPr id="0" name=""/>
        <dsp:cNvSpPr/>
      </dsp:nvSpPr>
      <dsp:spPr>
        <a:xfrm rot="5400000">
          <a:off x="4816800" y="1434044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спосіб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формування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бажаних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більш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ефективних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умінь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і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навичок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а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також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більш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успішних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моделей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поведінки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sz="9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5130977" y="1576324"/>
        <a:ext cx="938030" cy="1078194"/>
      </dsp:txXfrm>
    </dsp:sp>
    <dsp:sp modelId="{5093BAA9-02DF-41ED-AAD3-E05EE244DCC7}">
      <dsp:nvSpPr>
        <dsp:cNvPr id="0" name=""/>
        <dsp:cNvSpPr/>
      </dsp:nvSpPr>
      <dsp:spPr>
        <a:xfrm rot="5400000">
          <a:off x="4083732" y="2763592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неформальне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невимушене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конструктивне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спілкування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;</a:t>
          </a:r>
          <a:endParaRPr lang="ru-RU" sz="10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4397909" y="2905872"/>
        <a:ext cx="938030" cy="1078194"/>
      </dsp:txXfrm>
    </dsp:sp>
    <dsp:sp modelId="{557F6E82-D793-44C3-8834-D81482829029}">
      <dsp:nvSpPr>
        <dsp:cNvPr id="0" name=""/>
        <dsp:cNvSpPr/>
      </dsp:nvSpPr>
      <dsp:spPr>
        <a:xfrm>
          <a:off x="5589655" y="2975054"/>
          <a:ext cx="1748085" cy="93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B6BDF-9399-4A28-89F7-65EBE3837D6F}">
      <dsp:nvSpPr>
        <dsp:cNvPr id="0" name=""/>
        <dsp:cNvSpPr/>
      </dsp:nvSpPr>
      <dsp:spPr>
        <a:xfrm rot="5400000">
          <a:off x="2611957" y="2763592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спеціальна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технологія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, яка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допомагає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краще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зрозуміти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та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усвідомити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власний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світ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,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зробити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своє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життя</a:t>
          </a:r>
          <a:r>
            <a:rPr lang="ru-RU" sz="9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900" kern="1200" dirty="0" err="1" smtClean="0">
              <a:solidFill>
                <a:schemeClr val="bg2">
                  <a:lumMod val="10000"/>
                </a:schemeClr>
              </a:solidFill>
            </a:rPr>
            <a:t>успішним</a:t>
          </a:r>
          <a:r>
            <a:rPr lang="ru-RU" sz="900" kern="1200" dirty="0" smtClean="0"/>
            <a:t>;</a:t>
          </a:r>
          <a:endParaRPr lang="ru-RU" sz="900" kern="1200" dirty="0"/>
        </a:p>
      </dsp:txBody>
      <dsp:txXfrm rot="-5400000">
        <a:off x="2926134" y="2905872"/>
        <a:ext cx="938030" cy="1078194"/>
      </dsp:txXfrm>
    </dsp:sp>
    <dsp:sp modelId="{34A664EA-FDDF-4BD7-9CD5-601721C62DC7}">
      <dsp:nvSpPr>
        <dsp:cNvPr id="0" name=""/>
        <dsp:cNvSpPr/>
      </dsp:nvSpPr>
      <dsp:spPr>
        <a:xfrm rot="5400000">
          <a:off x="3345025" y="4093139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керівництво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власними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бажаннями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та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діями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ru-RU" sz="10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3659202" y="4235419"/>
        <a:ext cx="938030" cy="1078194"/>
      </dsp:txXfrm>
    </dsp:sp>
    <dsp:sp modelId="{72A699A3-E8D6-446C-8075-B91BDBC5480F}">
      <dsp:nvSpPr>
        <dsp:cNvPr id="0" name=""/>
        <dsp:cNvSpPr/>
      </dsp:nvSpPr>
      <dsp:spPr>
        <a:xfrm>
          <a:off x="1698755" y="4304601"/>
          <a:ext cx="1691695" cy="93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E30A5-786A-4853-9B12-BB79585BBE45}">
      <dsp:nvSpPr>
        <dsp:cNvPr id="0" name=""/>
        <dsp:cNvSpPr/>
      </dsp:nvSpPr>
      <dsp:spPr>
        <a:xfrm rot="5400000">
          <a:off x="4816800" y="4093139"/>
          <a:ext cx="1566384" cy="1362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Серед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інших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форм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навчання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саме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тренінг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дає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можливість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на 90%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засвоїти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отриману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2">
                  <a:lumMod val="10000"/>
                </a:schemeClr>
              </a:solidFill>
            </a:rPr>
            <a:t>інформацію</a:t>
          </a:r>
          <a:r>
            <a:rPr lang="ru-RU" sz="1000" kern="1200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ru-RU" sz="10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5130977" y="4235419"/>
        <a:ext cx="938030" cy="1078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B311-31E6-478F-BC9F-C412C7863249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DD92-012B-46F3-9DFC-C3BC8CA58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4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DD92-012B-46F3-9DFC-C3BC8CA582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3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8DD92-012B-46F3-9DFC-C3BC8CA582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1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2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DF37F7-F1E3-4BB1-BF03-4BE27961861A}" type="slidenum">
              <a:rPr lang="uk-UA" smtClean="0">
                <a:latin typeface="Arial" pitchFamily="34" charset="0"/>
              </a:rPr>
              <a:pPr>
                <a:defRPr/>
              </a:pPr>
              <a:t>10</a:t>
            </a:fld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E2BE55-85C8-4D6C-8AAD-675E13E3FC08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54BC79-FBD7-4159-BAE1-051C574AF8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natalka_poltava@mail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trizland.ru/tasks.php?top=5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hyperlink" Target="http://www.trizland.ru/tasks.php?top=5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natalka_poltava@mail.r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489" y="657935"/>
            <a:ext cx="7772400" cy="3004244"/>
          </a:xfrm>
        </p:spPr>
        <p:txBody>
          <a:bodyPr>
            <a:noAutofit/>
          </a:bodyPr>
          <a:lstStyle/>
          <a:p>
            <a:r>
              <a:rPr lang="uk-UA" sz="2800" b="1" cap="all" dirty="0"/>
              <a:t>формування креативного педагога як необхідна умова реалізації інновацій та інтенсивних технологій навчання у вищому навчальному закладі І–ІІ рівнів акредитації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7" y="5517232"/>
            <a:ext cx="1944216" cy="12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Аграрний коледж управління і права </a:t>
            </a:r>
          </a:p>
          <a:p>
            <a:pPr algn="ctr"/>
            <a:r>
              <a:rPr lang="uk-UA" dirty="0" smtClean="0"/>
              <a:t>Полтавської державної аграрної академії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6995" y="42210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err="1" smtClean="0"/>
              <a:t>к.пед.н</a:t>
            </a:r>
            <a:r>
              <a:rPr lang="uk-UA" dirty="0" smtClean="0"/>
              <a:t>. Кононец Наталія Василівна</a:t>
            </a:r>
          </a:p>
          <a:p>
            <a:r>
              <a:rPr lang="en-US" dirty="0" smtClean="0">
                <a:hlinkClick r:id="rId4"/>
              </a:rPr>
              <a:t>natalka_poltava@mail.ru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31" y="6015495"/>
            <a:ext cx="1708058" cy="7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val="3233776872"/>
              </p:ext>
            </p:extLst>
          </p:nvPr>
        </p:nvGraphicFramePr>
        <p:xfrm>
          <a:off x="179512" y="1397000"/>
          <a:ext cx="8839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384612" y="5105400"/>
            <a:ext cx="2590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Креативність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kern="0" dirty="0">
                <a:solidFill>
                  <a:schemeClr val="bg1"/>
                </a:solidFill>
              </a:rPr>
              <a:t>Креативність </a:t>
            </a:r>
            <a:r>
              <a:rPr lang="uk-UA" sz="2800" b="1" kern="0" dirty="0" smtClean="0">
                <a:solidFill>
                  <a:schemeClr val="bg1"/>
                </a:solidFill>
              </a:rPr>
              <a:t>педагога – </a:t>
            </a:r>
            <a:r>
              <a:rPr lang="uk-UA" sz="2800" b="1" kern="0" dirty="0">
                <a:solidFill>
                  <a:schemeClr val="bg1"/>
                </a:solidFill>
              </a:rPr>
              <a:t>синергія </a:t>
            </a:r>
            <a:r>
              <a:rPr lang="uk-UA" sz="2800" b="1" kern="0" dirty="0" smtClean="0">
                <a:solidFill>
                  <a:schemeClr val="bg1"/>
                </a:solidFill>
              </a:rPr>
              <a:t>навичок</a:t>
            </a:r>
            <a:r>
              <a:rPr lang="uk-UA" sz="2800" b="1" kern="0" dirty="0">
                <a:solidFill>
                  <a:schemeClr val="bg1"/>
                </a:solidFill>
              </a:rPr>
              <a:t>, мотивації, </a:t>
            </a:r>
            <a:r>
              <a:rPr lang="uk-UA" sz="2800" b="1" kern="0" dirty="0" smtClean="0">
                <a:solidFill>
                  <a:schemeClr val="bg1"/>
                </a:solidFill>
              </a:rPr>
              <a:t>ресурсів викладача</a:t>
            </a:r>
            <a:endParaRPr lang="uk-UA" sz="2800" b="1" kern="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8" y="1916832"/>
            <a:ext cx="1684678" cy="174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8933"/>
            <a:ext cx="3112699" cy="248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9" y="1235661"/>
            <a:ext cx="5163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вмінням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проблему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висунути</a:t>
            </a:r>
            <a:r>
              <a:rPr lang="ru-RU" dirty="0" smtClean="0"/>
              <a:t> </a:t>
            </a:r>
            <a:r>
              <a:rPr lang="ru-RU" dirty="0" err="1"/>
              <a:t>гіпотезу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намітити</a:t>
            </a:r>
            <a:r>
              <a:rPr lang="ru-RU" dirty="0" smtClean="0"/>
              <a:t> шляхи </a:t>
            </a:r>
            <a:r>
              <a:rPr lang="ru-RU" dirty="0" err="1"/>
              <a:t>реалізації</a:t>
            </a:r>
            <a:r>
              <a:rPr lang="ru-RU" dirty="0"/>
              <a:t> комплексного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smtClean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узагальнити</a:t>
            </a:r>
            <a:r>
              <a:rPr lang="ru-RU" dirty="0" smtClean="0"/>
              <a:t> </a:t>
            </a:r>
            <a:r>
              <a:rPr lang="ru-RU" dirty="0" err="1" smtClean="0"/>
              <a:t>одержані</a:t>
            </a:r>
            <a:r>
              <a:rPr lang="ru-RU" dirty="0" smtClean="0"/>
              <a:t>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/>
              <a:t>методику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/>
              <a:t>висновки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одержаних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практичній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2724" y="4869160"/>
            <a:ext cx="8461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гностичні</a:t>
            </a:r>
            <a:r>
              <a:rPr lang="ru-RU" dirty="0"/>
              <a:t>, </a:t>
            </a:r>
            <a:r>
              <a:rPr lang="ru-RU" dirty="0" err="1"/>
              <a:t>конструктивні</a:t>
            </a:r>
            <a:r>
              <a:rPr lang="ru-RU" dirty="0"/>
              <a:t>, </a:t>
            </a:r>
            <a:r>
              <a:rPr lang="ru-RU" dirty="0" err="1"/>
              <a:t>організаторські</a:t>
            </a:r>
            <a:r>
              <a:rPr lang="ru-RU" dirty="0"/>
              <a:t>, </a:t>
            </a:r>
            <a:r>
              <a:rPr lang="ru-RU" dirty="0" err="1"/>
              <a:t>комунікативні</a:t>
            </a:r>
            <a:r>
              <a:rPr lang="ru-RU" dirty="0"/>
              <a:t>, </a:t>
            </a:r>
            <a:r>
              <a:rPr lang="ru-RU" dirty="0" err="1"/>
              <a:t>перцептивні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, </a:t>
            </a:r>
            <a:r>
              <a:rPr lang="ru-RU" dirty="0" err="1"/>
              <a:t>припускаючи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, </a:t>
            </a:r>
            <a:r>
              <a:rPr lang="ru-RU" dirty="0" err="1"/>
              <a:t>гнучкість</a:t>
            </a:r>
            <a:r>
              <a:rPr lang="ru-RU" dirty="0"/>
              <a:t> і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31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Висококваліфікований</a:t>
            </a:r>
            <a:r>
              <a:rPr lang="ru-RU" sz="2400" b="1" dirty="0"/>
              <a:t>, </a:t>
            </a:r>
            <a:r>
              <a:rPr lang="ru-RU" sz="2400" b="1" dirty="0" err="1"/>
              <a:t>креативний</a:t>
            </a:r>
            <a:r>
              <a:rPr lang="ru-RU" sz="2400" b="1" dirty="0"/>
              <a:t> педагог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володіти</a:t>
            </a:r>
            <a:r>
              <a:rPr lang="ru-RU" sz="2400" b="1" dirty="0"/>
              <a:t> </a:t>
            </a:r>
            <a:r>
              <a:rPr lang="ru-RU" sz="2400" b="1" dirty="0" err="1"/>
              <a:t>наступними</a:t>
            </a:r>
            <a:r>
              <a:rPr lang="ru-RU" sz="2400" b="1" dirty="0"/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творчими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вміннями</a:t>
            </a:r>
            <a:r>
              <a:rPr lang="ru-RU" sz="24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76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58" y="4869160"/>
            <a:ext cx="1619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352800" cy="964696"/>
          </a:xfrm>
        </p:spPr>
        <p:txBody>
          <a:bodyPr/>
          <a:lstStyle/>
          <a:p>
            <a:pPr algn="ctr"/>
            <a:r>
              <a:rPr lang="uk-UA" sz="2800" dirty="0" smtClean="0"/>
              <a:t>Риси творчого викладача: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352800" cy="4032448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постійний пошук, творчий стиль мислення, творча фантазія, розвинене уявлення, прагнення досягти позитивних результатів, високий рівень загальної культури;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педагогічне передбачення, прогнозування ускладнень, схильність до оптимального вибору варіанта із спектра можливих;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постійне намагання поповнювати свій науковий, моральний і культурний багаж, переглядати пройдене, його оновлювати, доповнювати;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конструктивна діяльність;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дослідницька робота, яка надає праці творчий характер.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607633"/>
            <a:ext cx="4464496" cy="964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 smtClean="0"/>
              <a:t>Риси </a:t>
            </a:r>
            <a:r>
              <a:rPr lang="uk-UA" sz="2800" dirty="0"/>
              <a:t>педагогічної креативності </a:t>
            </a:r>
            <a:r>
              <a:rPr lang="uk-UA" sz="2800" dirty="0" smtClean="0"/>
              <a:t>викладача</a:t>
            </a:r>
            <a:endParaRPr lang="ru-RU" sz="28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211960" y="1772816"/>
            <a:ext cx="4752528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пошуково-перетворюючий стиль мислення;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розвинені інтелектуально-логічні здібності (вміння аналізувати, обґрунтовувати, пояснювати, виділяти головне тощо);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проблемне бачення;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творча фантазія, розвинене уявлення;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специфічні особистісні якості (любов до </a:t>
            </a:r>
            <a:r>
              <a:rPr lang="uk-UA" dirty="0" smtClean="0"/>
              <a:t>студентів, </a:t>
            </a:r>
            <a:r>
              <a:rPr lang="uk-UA" dirty="0"/>
              <a:t>безкорисність, сміливість, готовність до розумного ризику в професійній діяльності, цілеспрямованість, допитливість, самостійність, наполегливість, ентузіазм);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специфічні мотиви (необхідність реалізувати своє „Я”, бажання бути визнаним, творчий інтерес, захопленість творчим процесом, своєю працею, прагнення досягти найбільшої результативності в конкретних умовах своєї педагогічної праці);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комунікативні здібності;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здатність до самоуправління;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високий рівень загальної культури.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4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1162915"/>
              </p:ext>
            </p:extLst>
          </p:nvPr>
        </p:nvGraphicFramePr>
        <p:xfrm>
          <a:off x="-588352" y="1340768"/>
          <a:ext cx="7751367" cy="539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нутый угол 4"/>
          <p:cNvSpPr/>
          <p:nvPr/>
        </p:nvSpPr>
        <p:spPr>
          <a:xfrm>
            <a:off x="2495244" y="3573015"/>
            <a:ext cx="1584176" cy="1152128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Креативний педагог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128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Креативність</a:t>
            </a:r>
            <a:r>
              <a:rPr lang="ru-RU" i="1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як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висувати</a:t>
            </a:r>
            <a:r>
              <a:rPr lang="ru-RU" dirty="0"/>
              <a:t> </a:t>
            </a:r>
            <a:r>
              <a:rPr lang="ru-RU" dirty="0" err="1"/>
              <a:t>неординарні</a:t>
            </a:r>
            <a:r>
              <a:rPr lang="ru-RU" dirty="0"/>
              <a:t> та </a:t>
            </a:r>
            <a:r>
              <a:rPr lang="ru-RU" dirty="0" err="1"/>
              <a:t>нестандартні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уникати</a:t>
            </a:r>
            <a:r>
              <a:rPr lang="ru-RU" dirty="0"/>
              <a:t> в </a:t>
            </a:r>
            <a:r>
              <a:rPr lang="ru-RU" dirty="0" err="1"/>
              <a:t>мисленні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схем,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розв'язувати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Креативність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мислительних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99270" y="5589240"/>
            <a:ext cx="2749194" cy="792088"/>
            <a:chOff x="5508104" y="1268760"/>
            <a:chExt cx="3168352" cy="792088"/>
          </a:xfrm>
        </p:grpSpPr>
        <p:sp>
          <p:nvSpPr>
            <p:cNvPr id="8" name="TextBox 7"/>
            <p:cNvSpPr txBox="1"/>
            <p:nvPr/>
          </p:nvSpPr>
          <p:spPr>
            <a:xfrm>
              <a:off x="5508104" y="141277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Ініціатива </a:t>
              </a:r>
              <a:r>
                <a:rPr lang="uk-UA" dirty="0" err="1" smtClean="0"/>
                <a:t>наказуєма</a:t>
              </a: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1268760"/>
              <a:ext cx="1728192" cy="7920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804520" y="1268760"/>
              <a:ext cx="1431776" cy="72980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562218" y="2132856"/>
            <a:ext cx="2581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Уява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Новаторство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Оригінальність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Формування нового стилю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Запам'ятовуваність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Впливовість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074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652120" y="2110581"/>
            <a:ext cx="3384376" cy="2376264"/>
            <a:chOff x="5429437" y="3999182"/>
            <a:chExt cx="3380534" cy="26638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437" y="3999182"/>
              <a:ext cx="3380534" cy="266386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6300192" y="4437112"/>
              <a:ext cx="1008112" cy="2880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Коледж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9"/>
            <a:ext cx="3289340" cy="2445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403648" y="148478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858420"/>
            <a:ext cx="7632848" cy="12527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Формування креативного педагога забезпечується такими чинниками: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084948"/>
            <a:ext cx="6704966" cy="3450696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/>
              <a:t>Створенням креативного середовища </a:t>
            </a:r>
            <a:r>
              <a:rPr lang="uk-UA" sz="3200" b="1" dirty="0" smtClean="0"/>
              <a:t>коледжу</a:t>
            </a:r>
            <a:endParaRPr lang="ru-RU" sz="3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/>
              <a:t>Організацією тренінгів </a:t>
            </a:r>
            <a:endParaRPr lang="ru-RU" sz="3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3200" b="1" dirty="0" smtClean="0"/>
              <a:t>Технологією </a:t>
            </a:r>
            <a:r>
              <a:rPr lang="uk-UA" sz="3200" b="1" dirty="0"/>
              <a:t>творчих майстерень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6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Створення креативного середовища у ВНЗ</a:t>
            </a:r>
            <a:br>
              <a:rPr lang="uk-UA" b="1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986" y="3096523"/>
            <a:ext cx="8856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1400" dirty="0"/>
              <a:t>ОСНОВНА ІДЕЯ </a:t>
            </a:r>
            <a:r>
              <a:rPr lang="uk-UA" sz="1400" dirty="0" smtClean="0"/>
              <a:t>: </a:t>
            </a:r>
            <a:r>
              <a:rPr lang="uk-UA" sz="1400" dirty="0"/>
              <a:t>творчі можливості людини невичерпні; освіта є засобом реалізації цих </a:t>
            </a:r>
            <a:r>
              <a:rPr lang="uk-UA" sz="1400" dirty="0" smtClean="0"/>
              <a:t>можливостей, а </a:t>
            </a:r>
            <a:r>
              <a:rPr lang="uk-UA" sz="1400" dirty="0"/>
              <a:t>педагогічна наука повинна нести пошук таких ефективних засобів для реалізації в освітній практиці.</a:t>
            </a:r>
            <a:endParaRPr lang="ru-RU" sz="1400" dirty="0"/>
          </a:p>
          <a:p>
            <a:pPr indent="457200" algn="just"/>
            <a:r>
              <a:rPr lang="uk-UA" sz="1400" dirty="0"/>
              <a:t>ЦІЛЬОВІ ОРІЄНТИРИ: проектування і реалізація </a:t>
            </a:r>
            <a:r>
              <a:rPr lang="uk-UA" sz="1400" dirty="0" smtClean="0"/>
              <a:t>аграрної </a:t>
            </a:r>
            <a:r>
              <a:rPr lang="uk-UA" sz="1400" dirty="0"/>
              <a:t>освіти </a:t>
            </a:r>
            <a:r>
              <a:rPr lang="uk-UA" sz="1400" dirty="0" smtClean="0"/>
              <a:t>для студентів коледжів на </a:t>
            </a:r>
            <a:r>
              <a:rPr lang="uk-UA" sz="1400" dirty="0"/>
              <a:t>основі креативного підходу.</a:t>
            </a:r>
            <a:endParaRPr lang="ru-RU" sz="1400" dirty="0"/>
          </a:p>
          <a:p>
            <a:pPr indent="457200" algn="just"/>
            <a:r>
              <a:rPr lang="uk-UA" sz="1400" dirty="0"/>
              <a:t>МЕТА ДІЯЛЬНОСТІ: консолідація зусиль сучасних науковців, методистів, педагогів, учителів-експериментаторів навколо ідей творчої самореалізації.</a:t>
            </a:r>
            <a:endParaRPr lang="ru-RU" sz="1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7338" y="1628800"/>
            <a:ext cx="851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b="1" dirty="0" smtClean="0"/>
              <a:t>Креативне середовище </a:t>
            </a:r>
            <a:r>
              <a:rPr lang="uk-UA" dirty="0" smtClean="0"/>
              <a:t>– спеціально створені умови, які спонукають до створення оригінального, нестандартного, нового продукту соціальної важливості, які забезпечують </a:t>
            </a:r>
            <a:r>
              <a:rPr lang="uk-UA" dirty="0"/>
              <a:t>атмосферу організації </a:t>
            </a:r>
            <a:r>
              <a:rPr lang="uk-UA" dirty="0" smtClean="0"/>
              <a:t>навчально-методичної </a:t>
            </a:r>
            <a:r>
              <a:rPr lang="uk-UA" dirty="0"/>
              <a:t>роботи інноваційної спрямованості</a:t>
            </a:r>
            <a:r>
              <a:rPr lang="uk-UA" dirty="0" smtClean="0"/>
              <a:t>; воно має бути динамічним, інтегрованим, </a:t>
            </a:r>
            <a:r>
              <a:rPr lang="uk-UA" dirty="0" err="1" smtClean="0"/>
              <a:t>особистісно</a:t>
            </a:r>
            <a:r>
              <a:rPr lang="uk-UA" dirty="0" smtClean="0"/>
              <a:t>  орієнтованим, демократичним, на засадах педагогіки свободи.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581128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err="1"/>
              <a:t>Отже</a:t>
            </a:r>
            <a:r>
              <a:rPr lang="ru-RU" sz="1400" dirty="0"/>
              <a:t>, у широкому </a:t>
            </a:r>
            <a:r>
              <a:rPr lang="ru-RU" sz="1400" dirty="0" err="1"/>
              <a:t>сенсі</a:t>
            </a:r>
            <a:r>
              <a:rPr lang="ru-RU" sz="1400" dirty="0"/>
              <a:t>, </a:t>
            </a:r>
            <a:r>
              <a:rPr lang="ru-RU" sz="1400" dirty="0" err="1" smtClean="0"/>
              <a:t>креативне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середовище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коледжу</a:t>
            </a:r>
            <a:r>
              <a:rPr lang="ru-RU" sz="1400" dirty="0" smtClean="0"/>
              <a:t> – </a:t>
            </a:r>
            <a:r>
              <a:rPr lang="ru-RU" sz="1400" dirty="0" err="1"/>
              <a:t>це</a:t>
            </a:r>
            <a:r>
              <a:rPr lang="ru-RU" sz="1400" dirty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певна</a:t>
            </a:r>
            <a:r>
              <a:rPr lang="ru-RU" sz="1400" dirty="0" smtClean="0"/>
              <a:t> </a:t>
            </a:r>
            <a:r>
              <a:rPr lang="ru-RU" sz="1400" dirty="0" err="1"/>
              <a:t>філософія</a:t>
            </a:r>
            <a:r>
              <a:rPr lang="ru-RU" sz="1400" dirty="0"/>
              <a:t> </a:t>
            </a:r>
            <a:r>
              <a:rPr lang="ru-RU" sz="1400" dirty="0" err="1" smtClean="0"/>
              <a:t>коледжу</a:t>
            </a:r>
            <a:r>
              <a:rPr lang="ru-RU" sz="1400" dirty="0" smtClean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/>
              <a:t>самобутня атмосфера у стосунках між викладачами та адміністрацією;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відкриті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комунікації</a:t>
            </a:r>
            <a:r>
              <a:rPr lang="ru-RU" sz="1400" dirty="0" smtClean="0"/>
              <a:t> (</a:t>
            </a:r>
            <a:r>
              <a:rPr lang="ru-RU" sz="1400" dirty="0" err="1" smtClean="0"/>
              <a:t>формальні</a:t>
            </a:r>
            <a:r>
              <a:rPr lang="ru-RU" sz="1400" dirty="0" smtClean="0"/>
              <a:t> і </a:t>
            </a:r>
            <a:r>
              <a:rPr lang="ru-RU" sz="1400" dirty="0" err="1" smtClean="0"/>
              <a:t>неформальні</a:t>
            </a:r>
            <a:r>
              <a:rPr lang="ru-RU" sz="1400" dirty="0" smtClean="0"/>
              <a:t>) в </a:t>
            </a:r>
            <a:r>
              <a:rPr lang="ru-RU" sz="1400" dirty="0" err="1"/>
              <a:t>середовищі</a:t>
            </a:r>
            <a:r>
              <a:rPr lang="ru-RU" sz="1400" dirty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відвертий</a:t>
            </a:r>
            <a:r>
              <a:rPr lang="ru-RU" sz="1400" dirty="0"/>
              <a:t>, </a:t>
            </a:r>
            <a:r>
              <a:rPr lang="ru-RU" sz="1400" dirty="0" err="1"/>
              <a:t>толерантний</a:t>
            </a:r>
            <a:r>
              <a:rPr lang="ru-RU" sz="1400" dirty="0"/>
              <a:t>, </a:t>
            </a:r>
            <a:r>
              <a:rPr lang="ru-RU" sz="1400" dirty="0" err="1"/>
              <a:t>емпатійний</a:t>
            </a:r>
            <a:r>
              <a:rPr lang="ru-RU" sz="1400" dirty="0"/>
              <a:t> стиль </a:t>
            </a:r>
            <a:r>
              <a:rPr lang="ru-RU" sz="1400" dirty="0" err="1"/>
              <a:t>спілкування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працівниками</a:t>
            </a:r>
            <a:r>
              <a:rPr lang="ru-RU" sz="1400" dirty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лідерство</a:t>
            </a:r>
            <a:r>
              <a:rPr lang="ru-RU" sz="1400" dirty="0"/>
              <a:t>, а не </a:t>
            </a:r>
            <a:r>
              <a:rPr lang="ru-RU" sz="1400" dirty="0" err="1"/>
              <a:t>влада</a:t>
            </a:r>
            <a:r>
              <a:rPr lang="ru-RU" sz="1400" dirty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сприятливі</a:t>
            </a:r>
            <a:r>
              <a:rPr lang="ru-RU" sz="1400" dirty="0" smtClean="0"/>
              <a:t>  </a:t>
            </a:r>
            <a:r>
              <a:rPr lang="ru-RU" sz="1400" dirty="0" err="1" smtClean="0"/>
              <a:t>умови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  </a:t>
            </a:r>
            <a:r>
              <a:rPr lang="ru-RU" sz="1400" dirty="0" err="1" smtClean="0"/>
              <a:t>здібностей</a:t>
            </a:r>
            <a:r>
              <a:rPr lang="ru-RU" sz="1400" dirty="0" smtClean="0"/>
              <a:t>, </a:t>
            </a:r>
            <a:r>
              <a:rPr lang="ru-RU" sz="1400" dirty="0" err="1" smtClean="0"/>
              <a:t>особливих</a:t>
            </a:r>
            <a:r>
              <a:rPr lang="ru-RU" sz="1400" dirty="0" smtClean="0"/>
              <a:t>  </a:t>
            </a:r>
            <a:r>
              <a:rPr lang="ru-RU" sz="1400" dirty="0" err="1" smtClean="0"/>
              <a:t>вмінь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 smtClean="0"/>
              <a:t>компетенцій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76738"/>
            <a:ext cx="2088232" cy="2142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brightnessContrast bright="2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90461"/>
            <a:ext cx="8928992" cy="10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187220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Креативне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середовище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коледжу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інноваційно-навчальна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атмосфера,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обумовлює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креативнивний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стиль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мислення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поведінки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включених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суб’єктів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стимулюючу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них потребу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залучення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цінностей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креативного 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педагогічної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діяльності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7138311"/>
              </p:ext>
            </p:extLst>
          </p:nvPr>
        </p:nvGraphicFramePr>
        <p:xfrm>
          <a:off x="251520" y="2204864"/>
          <a:ext cx="39604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61179635"/>
              </p:ext>
            </p:extLst>
          </p:nvPr>
        </p:nvGraphicFramePr>
        <p:xfrm>
          <a:off x="4211960" y="1583679"/>
          <a:ext cx="4824536" cy="477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8740"/>
            <a:ext cx="1152128" cy="119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8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285540"/>
            <a:ext cx="8064896" cy="4857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1. </a:t>
            </a:r>
            <a:r>
              <a:rPr lang="uk-UA" b="1" i="1" dirty="0"/>
              <a:t>Пошук проблем. </a:t>
            </a:r>
            <a:r>
              <a:rPr lang="uk-UA" dirty="0"/>
              <a:t>Відшукання проблеми або усвідомлення наявності проблеми чи перешкоди.</a:t>
            </a:r>
            <a:endParaRPr lang="ru-RU" dirty="0"/>
          </a:p>
          <a:p>
            <a:pPr algn="just"/>
            <a:r>
              <a:rPr lang="uk-UA" b="1" dirty="0"/>
              <a:t>2. </a:t>
            </a:r>
            <a:r>
              <a:rPr lang="uk-UA" b="1" i="1" dirty="0"/>
              <a:t>Заглиблення або підготовка. </a:t>
            </a:r>
            <a:r>
              <a:rPr lang="uk-UA" dirty="0"/>
              <a:t>Зосередження на проблемі, заглиблення в неї, збирання інформації, об'єднуючи дані, які мають з нею зв'язок, а також висунення гіпотези, не оцінюючи її попередньо.</a:t>
            </a:r>
            <a:endParaRPr lang="ru-RU" dirty="0"/>
          </a:p>
          <a:p>
            <a:pPr algn="just"/>
            <a:r>
              <a:rPr lang="uk-UA" b="1" dirty="0"/>
              <a:t>3. </a:t>
            </a:r>
            <a:r>
              <a:rPr lang="uk-UA" b="1" i="1" dirty="0"/>
              <a:t>Інкубація. </a:t>
            </a:r>
            <a:r>
              <a:rPr lang="uk-UA" dirty="0"/>
              <a:t>Після збору доступної інформації аналізування її, переосмислення зібраного матеріалу (підсвідомість намагається укласти факти в нові розв'язки або зразки).</a:t>
            </a:r>
            <a:endParaRPr lang="ru-RU" dirty="0"/>
          </a:p>
          <a:p>
            <a:pPr algn="just"/>
            <a:r>
              <a:rPr lang="uk-UA" b="1" dirty="0"/>
              <a:t>4. </a:t>
            </a:r>
            <a:r>
              <a:rPr lang="uk-UA" b="1" i="1" dirty="0"/>
              <a:t>Усвідомлювання або осяяння </a:t>
            </a:r>
            <a:r>
              <a:rPr lang="uk-UA" b="1" dirty="0"/>
              <a:t>(</a:t>
            </a:r>
            <a:r>
              <a:rPr lang="uk-UA" b="1" i="1" dirty="0" err="1"/>
              <a:t>„інсайт</a:t>
            </a:r>
            <a:r>
              <a:rPr lang="uk-UA" b="1" i="1" dirty="0"/>
              <a:t>”</a:t>
            </a:r>
            <a:r>
              <a:rPr lang="uk-UA" b="1" dirty="0"/>
              <a:t>). </a:t>
            </a:r>
            <a:r>
              <a:rPr lang="uk-UA" dirty="0"/>
              <a:t>Часто в найменш відповідний момент з'являється нова думка. Своїми роздумами варто поділитися з іншими, залучаючи їх до дискусії.</a:t>
            </a:r>
          </a:p>
          <a:p>
            <a:pPr algn="just"/>
            <a:r>
              <a:rPr lang="uk-UA" b="1" i="1" dirty="0"/>
              <a:t>5. Верифікація і застосування. </a:t>
            </a:r>
            <a:r>
              <a:rPr lang="uk-UA" dirty="0"/>
              <a:t>Шляхом логічних роздумів або експерименту потрібно довести, що запропонована ідея може вирішити дану проблему.</a:t>
            </a:r>
            <a:endParaRPr lang="ru-RU" dirty="0"/>
          </a:p>
          <a:p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Креативний процес можна </a:t>
            </a:r>
            <a:r>
              <a:rPr lang="uk-UA" sz="2800" dirty="0"/>
              <a:t>поділити на п'ять </a:t>
            </a:r>
            <a:r>
              <a:rPr lang="uk-UA" sz="2800" i="1" dirty="0"/>
              <a:t>етапів</a:t>
            </a:r>
            <a:r>
              <a:rPr lang="uk-UA" sz="2800" dirty="0"/>
              <a:t>: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75" y="5085184"/>
            <a:ext cx="1982784" cy="137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7768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Способи стимуляції креативності викладача в коледжі:</a:t>
            </a:r>
            <a:endParaRPr lang="ru-RU" sz="3200" b="1" dirty="0"/>
          </a:p>
          <a:p>
            <a:r>
              <a:rPr lang="uk-UA" dirty="0"/>
              <a:t> 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забезпечення </a:t>
            </a:r>
            <a:r>
              <a:rPr lang="uk-UA" dirty="0"/>
              <a:t>сприятливої атмосфери;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доброзичливість </a:t>
            </a:r>
            <a:r>
              <a:rPr lang="uk-UA" dirty="0"/>
              <a:t>з боку керівництва (голови ЦК, методиста, директора, його заступників</a:t>
            </a:r>
            <a:r>
              <a:rPr lang="uk-UA" dirty="0" smtClean="0"/>
              <a:t>): конструктивний діалог сприяє </a:t>
            </a:r>
            <a:r>
              <a:rPr lang="uk-UA" dirty="0"/>
              <a:t>вільному прояву дивергентного мислення;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стимулювання </a:t>
            </a:r>
            <a:r>
              <a:rPr lang="uk-UA" dirty="0"/>
              <a:t>висловлювань оригінальних ідей;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забезпечення </a:t>
            </a:r>
            <a:r>
              <a:rPr lang="uk-UA" dirty="0"/>
              <a:t>можливостей для впровадження ідей у практику навчального процесу;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широке </a:t>
            </a:r>
            <a:r>
              <a:rPr lang="uk-UA" dirty="0"/>
              <a:t>використання питань дивергентного характеру стосовно найрізноманітніших областей як навчального, так і виховного характеру;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використання </a:t>
            </a:r>
            <a:r>
              <a:rPr lang="uk-UA" dirty="0"/>
              <a:t>особистого прикладу творчого підходу до рішення проблем;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заохочення </a:t>
            </a:r>
            <a:r>
              <a:rPr lang="uk-UA" dirty="0"/>
              <a:t>до самоосвіти,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надання </a:t>
            </a:r>
            <a:r>
              <a:rPr lang="uk-UA" dirty="0"/>
              <a:t>викладачам можливості активно ставити питання.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476672"/>
            <a:ext cx="7848872" cy="19050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900" dirty="0"/>
              <a:t>Креативне середовище забезпечує умови для співпраці та співтворчості починаючих і досвідчених педагогів, стимулюючи </a:t>
            </a:r>
            <a:r>
              <a:rPr lang="uk-UA" sz="1900" dirty="0" smtClean="0"/>
              <a:t>їх творчу </a:t>
            </a:r>
            <a:r>
              <a:rPr lang="uk-UA" sz="1900" dirty="0"/>
              <a:t>активність. </a:t>
            </a:r>
            <a:endParaRPr lang="uk-UA" sz="1900" dirty="0" smtClean="0"/>
          </a:p>
          <a:p>
            <a:pPr algn="just"/>
            <a:r>
              <a:rPr lang="uk-UA" b="1" dirty="0" smtClean="0"/>
              <a:t>Креативне </a:t>
            </a:r>
            <a:r>
              <a:rPr lang="uk-UA" b="1" dirty="0"/>
              <a:t>середовище </a:t>
            </a:r>
            <a:r>
              <a:rPr lang="uk-UA" b="1" dirty="0" smtClean="0"/>
              <a:t>методичної </a:t>
            </a:r>
            <a:r>
              <a:rPr lang="uk-UA" b="1" dirty="0"/>
              <a:t>роботи </a:t>
            </a:r>
            <a:r>
              <a:rPr lang="uk-UA" b="1" dirty="0" smtClean="0"/>
              <a:t>коледжу характеризується</a:t>
            </a:r>
            <a:r>
              <a:rPr lang="uk-UA" b="1" dirty="0"/>
              <a:t>: </a:t>
            </a:r>
            <a:endParaRPr lang="ru-RU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обміном </a:t>
            </a:r>
            <a:r>
              <a:rPr lang="uk-UA" dirty="0"/>
              <a:t>досвіду на основі розвитку дивергентного мислення;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педагогічним </a:t>
            </a:r>
            <a:r>
              <a:rPr lang="uk-UA" dirty="0"/>
              <a:t>супроводженням наукових пошуків </a:t>
            </a:r>
            <a:r>
              <a:rPr lang="uk-UA" dirty="0" smtClean="0"/>
              <a:t>педагогів-початківців;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педагогічною </a:t>
            </a:r>
            <a:r>
              <a:rPr lang="uk-UA" dirty="0"/>
              <a:t>підтримкою творчих пошуків </a:t>
            </a:r>
            <a:r>
              <a:rPr lang="uk-UA" dirty="0" smtClean="0"/>
              <a:t> молодих </a:t>
            </a:r>
            <a:r>
              <a:rPr lang="uk-UA" dirty="0"/>
              <a:t>педагогів.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uk-UA" dirty="0" smtClean="0"/>
              <a:t>.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uk-UA" dirty="0" smtClean="0"/>
              <a:t>Що ж таке креативність?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7683495"/>
              </p:ext>
            </p:extLst>
          </p:nvPr>
        </p:nvGraphicFramePr>
        <p:xfrm>
          <a:off x="251520" y="1268760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4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34" y="476672"/>
            <a:ext cx="7772400" cy="1524000"/>
          </a:xfrm>
        </p:spPr>
        <p:txBody>
          <a:bodyPr/>
          <a:lstStyle/>
          <a:p>
            <a:pPr lvl="0"/>
            <a:r>
              <a:rPr lang="uk-UA" dirty="0" smtClean="0"/>
              <a:t>Організація </a:t>
            </a:r>
            <a:r>
              <a:rPr lang="uk-UA" dirty="0"/>
              <a:t>тренінгів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4" r="3341" b="7642"/>
          <a:stretch/>
        </p:blipFill>
        <p:spPr bwMode="auto">
          <a:xfrm>
            <a:off x="5004048" y="3922016"/>
            <a:ext cx="3672408" cy="26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2012-2013 н.р\Мастер-класс Креативний педагог-2013\DSC_1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3" y="1340768"/>
            <a:ext cx="3718134" cy="24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7" y="4334626"/>
            <a:ext cx="3204385" cy="237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64258113"/>
              </p:ext>
            </p:extLst>
          </p:nvPr>
        </p:nvGraphicFramePr>
        <p:xfrm>
          <a:off x="-2484784" y="836712"/>
          <a:ext cx="9036496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4417"/>
            <a:ext cx="4464496" cy="34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83968" y="4797152"/>
            <a:ext cx="4680520" cy="14401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Тренінг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особлива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форма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навчання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під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час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якої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людина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максимально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оволодіває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новими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знаннями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отримує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нові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навички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переглядає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власні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цінності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пріоритети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коригує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удосконалює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розвиває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певні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якості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властивості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своєї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особистості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обирає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для себе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такі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форми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методи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поведінки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які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відповідають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саме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її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ситуації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індивідуальності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3871664" cy="4289649"/>
          </a:xfrm>
        </p:spPr>
        <p:txBody>
          <a:bodyPr>
            <a:normAutofit fontScale="77500" lnSpcReduction="20000"/>
          </a:bodyPr>
          <a:lstStyle/>
          <a:p>
            <a:pPr indent="457200" algn="just"/>
            <a:r>
              <a:rPr lang="ru-RU" b="1" dirty="0"/>
              <a:t>1.Привітання </a:t>
            </a:r>
            <a:r>
              <a:rPr lang="ru-RU" dirty="0" smtClean="0"/>
              <a:t>(на </a:t>
            </a:r>
            <a:r>
              <a:rPr lang="ru-RU" dirty="0"/>
              <a:t>початку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вітаються</a:t>
            </a:r>
            <a:r>
              <a:rPr lang="ru-RU" dirty="0"/>
              <a:t> і </a:t>
            </a:r>
            <a:r>
              <a:rPr lang="ru-RU" dirty="0" err="1"/>
              <a:t>знайомляться</a:t>
            </a:r>
            <a:r>
              <a:rPr lang="ru-RU" dirty="0"/>
              <a:t> один з одним) </a:t>
            </a:r>
          </a:p>
          <a:p>
            <a:pPr indent="457200" algn="just"/>
            <a:r>
              <a:rPr lang="ru-RU" dirty="0" err="1" smtClean="0"/>
              <a:t>Невербально</a:t>
            </a:r>
            <a:r>
              <a:rPr lang="ru-RU" dirty="0" smtClean="0"/>
              <a:t> (</a:t>
            </a:r>
            <a:r>
              <a:rPr lang="ru-RU" dirty="0" err="1"/>
              <a:t>завдяки</a:t>
            </a:r>
            <a:r>
              <a:rPr lang="ru-RU" dirty="0"/>
              <a:t> жестам, </a:t>
            </a:r>
            <a:r>
              <a:rPr lang="ru-RU" dirty="0" err="1" smtClean="0"/>
              <a:t>міміці</a:t>
            </a:r>
            <a:r>
              <a:rPr lang="ru-RU" dirty="0" smtClean="0"/>
              <a:t> - не </a:t>
            </a:r>
            <a:r>
              <a:rPr lang="ru-RU" dirty="0" err="1"/>
              <a:t>повторювати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жест) </a:t>
            </a:r>
          </a:p>
          <a:p>
            <a:pPr indent="457200" algn="just"/>
            <a:r>
              <a:rPr lang="ru-RU" b="1" dirty="0"/>
              <a:t>2.Знайомство</a:t>
            </a:r>
          </a:p>
          <a:p>
            <a:pPr indent="457200" algn="just"/>
            <a:r>
              <a:rPr lang="ru-RU" dirty="0" err="1"/>
              <a:t>Вправа</a:t>
            </a:r>
            <a:r>
              <a:rPr lang="ru-RU" dirty="0"/>
              <a:t> „</a:t>
            </a:r>
            <a:r>
              <a:rPr lang="ru-RU" dirty="0" err="1"/>
              <a:t>Презентація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„Я” (</a:t>
            </a:r>
            <a:r>
              <a:rPr lang="ru-RU" dirty="0" err="1"/>
              <a:t>Ім’я</a:t>
            </a:r>
            <a:r>
              <a:rPr lang="ru-RU" dirty="0"/>
              <a:t> + </a:t>
            </a:r>
            <a:r>
              <a:rPr lang="ru-RU" dirty="0" err="1"/>
              <a:t>якості</a:t>
            </a:r>
            <a:r>
              <a:rPr lang="ru-RU" dirty="0"/>
              <a:t>) </a:t>
            </a:r>
          </a:p>
          <a:p>
            <a:pPr indent="457200" algn="just"/>
            <a:r>
              <a:rPr lang="ru-RU" dirty="0"/>
              <a:t>Мета: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та позитивного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теми </a:t>
            </a:r>
            <a:r>
              <a:rPr lang="ru-RU" dirty="0" err="1" smtClean="0"/>
              <a:t>заняття</a:t>
            </a:r>
            <a:r>
              <a:rPr lang="ru-RU" dirty="0" smtClean="0"/>
              <a:t>.</a:t>
            </a:r>
            <a:endParaRPr lang="ru-RU" dirty="0"/>
          </a:p>
          <a:p>
            <a:pPr indent="457200" algn="just"/>
            <a:r>
              <a:rPr lang="ru-RU" i="1" dirty="0"/>
              <a:t>Час: 10 </a:t>
            </a:r>
            <a:r>
              <a:rPr lang="ru-RU" i="1" dirty="0" err="1"/>
              <a:t>хв</a:t>
            </a:r>
            <a:r>
              <a:rPr lang="ru-RU" i="1" dirty="0"/>
              <a:t>.</a:t>
            </a:r>
          </a:p>
          <a:p>
            <a:pPr indent="457200" algn="just"/>
            <a:r>
              <a:rPr lang="ru-RU" dirty="0"/>
              <a:t>Процедура </a:t>
            </a:r>
            <a:r>
              <a:rPr lang="ru-RU" dirty="0" err="1"/>
              <a:t>проведення</a:t>
            </a:r>
            <a:r>
              <a:rPr lang="ru-RU" dirty="0"/>
              <a:t>: перший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і </a:t>
            </a:r>
            <a:r>
              <a:rPr lang="ru-RU" dirty="0" err="1"/>
              <a:t>дає</a:t>
            </a:r>
            <a:r>
              <a:rPr lang="ru-RU" dirty="0"/>
              <a:t> характеристику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себе </a:t>
            </a:r>
            <a:r>
              <a:rPr lang="ru-RU" dirty="0" err="1"/>
              <a:t>людиної</a:t>
            </a:r>
            <a:r>
              <a:rPr lang="ru-RU" dirty="0"/>
              <a:t> </a:t>
            </a:r>
            <a:r>
              <a:rPr lang="ru-RU" dirty="0" err="1"/>
              <a:t>творчою</a:t>
            </a:r>
            <a:r>
              <a:rPr lang="ru-RU" dirty="0" smtClean="0"/>
              <a:t>, неординарною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„Я – Леся, я </a:t>
            </a:r>
            <a:r>
              <a:rPr lang="ru-RU" dirty="0" err="1"/>
              <a:t>акуратна</a:t>
            </a:r>
            <a:r>
              <a:rPr lang="ru-RU" dirty="0"/>
              <a:t>, </a:t>
            </a:r>
            <a:r>
              <a:rPr lang="ru-RU" dirty="0" err="1"/>
              <a:t>обережна</a:t>
            </a:r>
            <a:r>
              <a:rPr lang="ru-RU" dirty="0"/>
              <a:t>, </a:t>
            </a:r>
            <a:r>
              <a:rPr lang="ru-RU" dirty="0" err="1"/>
              <a:t>уважна</a:t>
            </a:r>
            <a:r>
              <a:rPr lang="ru-RU" dirty="0"/>
              <a:t>, хочу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 smtClean="0"/>
              <a:t>”. </a:t>
            </a:r>
          </a:p>
          <a:p>
            <a:pPr indent="457200" algn="just"/>
            <a:r>
              <a:rPr lang="ru-RU" dirty="0" smtClean="0"/>
              <a:t>Так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розповідає</a:t>
            </a:r>
            <a:r>
              <a:rPr lang="ru-RU" dirty="0"/>
              <a:t> про себе.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500" y="188640"/>
            <a:ext cx="7560840" cy="604656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Тренінг «Креативний педагог»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44522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/>
              <a:t>Зазначимо, що тренінг проводився серед колег, які знайомі, але, як виявилося</a:t>
            </a:r>
            <a:r>
              <a:rPr lang="uk-UA" sz="1400" i="1" dirty="0"/>
              <a:t>, </a:t>
            </a:r>
            <a:r>
              <a:rPr lang="uk-UA" sz="1400" i="1" dirty="0" smtClean="0"/>
              <a:t>не зовсім </a:t>
            </a:r>
            <a:r>
              <a:rPr lang="uk-UA" sz="1400" i="1" dirty="0"/>
              <a:t>знають </a:t>
            </a:r>
            <a:r>
              <a:rPr lang="uk-UA" sz="1400" i="1" dirty="0" smtClean="0"/>
              <a:t>один одного.</a:t>
            </a:r>
            <a:endParaRPr lang="ru-RU" sz="1400" i="1" dirty="0"/>
          </a:p>
        </p:txBody>
      </p:sp>
      <p:pic>
        <p:nvPicPr>
          <p:cNvPr id="1026" name="Picture 2" descr="D:\2012-2013 н.р\Мастер-класс Креативний педагог-2013\DSC_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988840"/>
            <a:ext cx="45365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4464496" cy="2592288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 err="1" smtClean="0"/>
              <a:t>Вправа</a:t>
            </a:r>
            <a:r>
              <a:rPr lang="ru-RU" b="1" dirty="0" smtClean="0"/>
              <a:t> </a:t>
            </a:r>
            <a:r>
              <a:rPr lang="ru-RU" b="1" dirty="0"/>
              <a:t>„Правила</a:t>
            </a:r>
            <a:r>
              <a:rPr lang="ru-RU" b="1" dirty="0" smtClean="0"/>
              <a:t>” </a:t>
            </a:r>
            <a:r>
              <a:rPr lang="ru-RU" dirty="0" smtClean="0"/>
              <a:t>(</a:t>
            </a:r>
            <a:r>
              <a:rPr lang="ru-RU" dirty="0" err="1"/>
              <a:t>прийняти</a:t>
            </a:r>
            <a:r>
              <a:rPr lang="ru-RU" dirty="0"/>
              <a:t> правила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тренінгу</a:t>
            </a:r>
            <a:r>
              <a:rPr lang="ru-RU" dirty="0"/>
              <a:t>)</a:t>
            </a:r>
          </a:p>
          <a:p>
            <a:r>
              <a:rPr lang="ru-RU" dirty="0"/>
              <a:t>Час: 10 </a:t>
            </a:r>
            <a:r>
              <a:rPr lang="ru-RU" dirty="0" err="1"/>
              <a:t>хв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Процедура </a:t>
            </a:r>
            <a:r>
              <a:rPr lang="ru-RU" dirty="0" err="1"/>
              <a:t>проведення</a:t>
            </a:r>
            <a:r>
              <a:rPr lang="ru-RU" dirty="0"/>
              <a:t>: тренер </a:t>
            </a:r>
            <a:r>
              <a:rPr lang="ru-RU" dirty="0" err="1"/>
              <a:t>закликає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сформулювати</a:t>
            </a:r>
            <a:r>
              <a:rPr lang="ru-RU" dirty="0" smtClean="0"/>
              <a:t> </a:t>
            </a:r>
            <a:r>
              <a:rPr lang="ru-RU" dirty="0"/>
              <a:t>правила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заняття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висловити</a:t>
            </a:r>
            <a:r>
              <a:rPr lang="ru-RU" dirty="0"/>
              <a:t> свою думку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занять та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52800" cy="541776"/>
          </a:xfrm>
        </p:spPr>
        <p:txBody>
          <a:bodyPr/>
          <a:lstStyle/>
          <a:p>
            <a:r>
              <a:rPr lang="uk-UA" b="1" dirty="0" smtClean="0"/>
              <a:t>Правила тренінгу</a:t>
            </a:r>
            <a:endParaRPr lang="ru-RU" b="1" dirty="0"/>
          </a:p>
        </p:txBody>
      </p:sp>
      <p:pic>
        <p:nvPicPr>
          <p:cNvPr id="3074" name="Picture 2" descr="D:\Фото-Коледж\Финансовий-2008\Студ самоврядування\IMG_8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40" y="1124743"/>
            <a:ext cx="2729236" cy="20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663556"/>
            <a:ext cx="78586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600" dirty="0" smtClean="0"/>
              <a:t>Кожен учасник може задати будь-яке питання будь-якому учасникові тренінгу</a:t>
            </a:r>
          </a:p>
          <a:p>
            <a:pPr marL="285750" indent="-285750">
              <a:buFontTx/>
              <a:buChar char="-"/>
            </a:pPr>
            <a:r>
              <a:rPr lang="uk-UA" sz="1600" dirty="0" smtClean="0"/>
              <a:t>Не перебивати виступаючого, дати висловитися до кінця</a:t>
            </a:r>
          </a:p>
          <a:p>
            <a:pPr marL="285750" indent="-285750">
              <a:buFontTx/>
              <a:buChar char="-"/>
            </a:pPr>
            <a:r>
              <a:rPr lang="ru-RU" sz="1600" dirty="0" err="1"/>
              <a:t>Цінувати</a:t>
            </a:r>
            <a:r>
              <a:rPr lang="ru-RU" sz="1600" dirty="0"/>
              <a:t> час  </a:t>
            </a:r>
          </a:p>
          <a:p>
            <a:pPr marL="285750" indent="-285750">
              <a:buFontTx/>
              <a:buChar char="-"/>
            </a:pPr>
            <a:r>
              <a:rPr lang="ru-RU" sz="1600" dirty="0" err="1"/>
              <a:t>Говорити</a:t>
            </a:r>
            <a:r>
              <a:rPr lang="ru-RU" sz="1600" dirty="0"/>
              <a:t> по </a:t>
            </a:r>
            <a:r>
              <a:rPr lang="ru-RU" sz="1600" dirty="0" err="1"/>
              <a:t>черзі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err="1"/>
              <a:t>Говорити</a:t>
            </a:r>
            <a:r>
              <a:rPr lang="ru-RU" sz="1600" dirty="0"/>
              <a:t> </a:t>
            </a:r>
            <a:r>
              <a:rPr lang="ru-RU" sz="1600" dirty="0" err="1" smtClean="0"/>
              <a:t>лаконічно</a:t>
            </a:r>
            <a:r>
              <a:rPr lang="ru-RU" sz="1600" dirty="0" smtClean="0"/>
              <a:t>, у рамках теми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err="1"/>
              <a:t>Говорити</a:t>
            </a:r>
            <a:r>
              <a:rPr lang="ru-RU" sz="1600" dirty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Бути </a:t>
            </a:r>
            <a:r>
              <a:rPr lang="ru-RU" sz="1600" dirty="0" err="1" smtClean="0"/>
              <a:t>позитивним</a:t>
            </a:r>
            <a:r>
              <a:rPr lang="ru-RU" sz="1600" dirty="0" smtClean="0"/>
              <a:t> </a:t>
            </a:r>
            <a:r>
              <a:rPr lang="ru-RU" sz="1600" dirty="0"/>
              <a:t>до себе та до </a:t>
            </a:r>
            <a:r>
              <a:rPr lang="ru-RU" sz="1600" dirty="0" err="1"/>
              <a:t>інших</a:t>
            </a:r>
            <a:r>
              <a:rPr lang="ru-RU" sz="1600" dirty="0"/>
              <a:t> (Бути  +) 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Правило </a:t>
            </a:r>
            <a:r>
              <a:rPr lang="ru-RU" sz="1600" dirty="0" err="1"/>
              <a:t>додавання</a:t>
            </a:r>
            <a:r>
              <a:rPr lang="ru-RU" sz="1600" dirty="0"/>
              <a:t> (Я + </a:t>
            </a:r>
            <a:r>
              <a:rPr lang="ru-RU" sz="1600" dirty="0" err="1"/>
              <a:t>Ти</a:t>
            </a:r>
            <a:r>
              <a:rPr lang="ru-RU" sz="1600" dirty="0"/>
              <a:t> + Ми)  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Правило </a:t>
            </a:r>
            <a:r>
              <a:rPr lang="ru-RU" sz="1600" dirty="0" err="1"/>
              <a:t>поваги</a:t>
            </a:r>
            <a:r>
              <a:rPr lang="ru-RU" sz="1600" dirty="0"/>
              <a:t> до </a:t>
            </a:r>
            <a:r>
              <a:rPr lang="ru-RU" sz="1600" dirty="0" err="1"/>
              <a:t>своєї</a:t>
            </a:r>
            <a:r>
              <a:rPr lang="ru-RU" sz="1600" dirty="0"/>
              <a:t> і </a:t>
            </a:r>
            <a:r>
              <a:rPr lang="ru-RU" sz="1600" dirty="0" err="1"/>
              <a:t>протилежної</a:t>
            </a:r>
            <a:r>
              <a:rPr lang="ru-RU" sz="1600" dirty="0"/>
              <a:t> </a:t>
            </a:r>
            <a:r>
              <a:rPr lang="ru-RU" sz="1600" dirty="0" err="1"/>
              <a:t>статі</a:t>
            </a:r>
            <a:r>
              <a:rPr lang="ru-RU" sz="1600" dirty="0"/>
              <a:t> (♀ + ♂)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Правило </a:t>
            </a:r>
            <a:r>
              <a:rPr lang="ru-RU" sz="1600" dirty="0" err="1"/>
              <a:t>добровільної</a:t>
            </a:r>
            <a:r>
              <a:rPr lang="ru-RU" sz="1600" dirty="0"/>
              <a:t> </a:t>
            </a:r>
            <a:r>
              <a:rPr lang="ru-RU" sz="1600" dirty="0" err="1"/>
              <a:t>активності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Правило </a:t>
            </a:r>
            <a:r>
              <a:rPr lang="ru-RU" sz="1600" dirty="0" err="1"/>
              <a:t>конфіденційності</a:t>
            </a:r>
            <a:r>
              <a:rPr lang="ru-RU" sz="1600" dirty="0"/>
              <a:t> </a:t>
            </a:r>
            <a:endParaRPr lang="uk-UA" sz="16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8" name="Picture 2" descr="D:\2012-2013 н.р\Мастер-класс Креативний педагог-2013\DSC_1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46354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08712"/>
          </a:xfrm>
        </p:spPr>
        <p:txBody>
          <a:bodyPr/>
          <a:lstStyle/>
          <a:p>
            <a:pPr algn="ctr"/>
            <a:r>
              <a:rPr lang="uk-UA" b="1" dirty="0" smtClean="0"/>
              <a:t>4. Вправа «Педагогічна проблема, над якою я працюю»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4"/>
          <a:stretch/>
        </p:blipFill>
        <p:spPr>
          <a:xfrm>
            <a:off x="3886745" y="1628800"/>
            <a:ext cx="3896239" cy="2916240"/>
          </a:xfrm>
        </p:spPr>
      </p:pic>
      <p:sp>
        <p:nvSpPr>
          <p:cNvPr id="6" name="TextBox 5"/>
          <p:cNvSpPr txBox="1"/>
          <p:nvPr/>
        </p:nvSpPr>
        <p:spPr>
          <a:xfrm>
            <a:off x="395536" y="137212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Виступ учасника на 7-10 хв.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1926124"/>
            <a:ext cx="4032448" cy="438319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Назвати проблему.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Коротко охарактеризувати її.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Чому ця тема Вас зацікавила?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Які дослідження проведено науковцями у рамках теми? Чи достатньо цих досліджень?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Які дослідження проведено Вами у рамках проблеми?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Як Ви думаєте, чи зможете Ви вирішити проблему? Яким чином?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Які шляхи вирішення проблеми бачать інші учасники тренінгу? </a:t>
            </a:r>
          </a:p>
          <a:p>
            <a:pPr algn="ctr"/>
            <a:endParaRPr lang="uk-UA" i="1" dirty="0" smtClean="0"/>
          </a:p>
          <a:p>
            <a:pPr algn="ctr"/>
            <a:r>
              <a:rPr lang="uk-UA" i="1" dirty="0" smtClean="0"/>
              <a:t>(Обговорення, дискусія)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669443" cy="248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480048" cy="2343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2089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5. </a:t>
            </a:r>
            <a:r>
              <a:rPr lang="ru-RU" sz="3600" b="1" dirty="0" err="1" smtClean="0"/>
              <a:t>Вправа</a:t>
            </a:r>
            <a:r>
              <a:rPr lang="ru-RU" sz="3600" b="1" dirty="0" smtClean="0"/>
              <a:t> </a:t>
            </a:r>
            <a:r>
              <a:rPr lang="ru-RU" sz="3600" b="1" dirty="0"/>
              <a:t>«ПОДОРОЖ»</a:t>
            </a:r>
          </a:p>
          <a:p>
            <a:pPr algn="just"/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виконання</a:t>
            </a:r>
            <a:r>
              <a:rPr lang="ru-RU" b="1" dirty="0"/>
              <a:t> 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звучить</a:t>
            </a:r>
            <a:r>
              <a:rPr lang="ru-RU" b="1" dirty="0"/>
              <a:t> </a:t>
            </a:r>
            <a:r>
              <a:rPr lang="ru-RU" b="1" dirty="0" err="1" smtClean="0"/>
              <a:t>музика</a:t>
            </a:r>
            <a:r>
              <a:rPr lang="ru-RU" b="1" dirty="0" smtClean="0"/>
              <a:t>. </a:t>
            </a:r>
            <a:r>
              <a:rPr lang="ru-RU" b="1" dirty="0" err="1" smtClean="0"/>
              <a:t>Учасники</a:t>
            </a:r>
            <a:r>
              <a:rPr lang="ru-RU" b="1" dirty="0" smtClean="0"/>
              <a:t> </a:t>
            </a:r>
            <a:r>
              <a:rPr lang="ru-RU" b="1" dirty="0" err="1" smtClean="0"/>
              <a:t>повинні</a:t>
            </a:r>
            <a:r>
              <a:rPr lang="ru-RU" b="1" dirty="0" smtClean="0"/>
              <a:t> </a:t>
            </a:r>
            <a:r>
              <a:rPr lang="ru-RU" b="1" dirty="0" err="1" smtClean="0"/>
              <a:t>передати</a:t>
            </a:r>
            <a:r>
              <a:rPr lang="ru-RU" b="1" dirty="0" smtClean="0"/>
              <a:t> </a:t>
            </a:r>
            <a:r>
              <a:rPr lang="ru-RU" b="1" dirty="0" err="1" smtClean="0"/>
              <a:t>уявлені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невербальними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(жести, </a:t>
            </a:r>
            <a:r>
              <a:rPr lang="ru-RU" b="1" dirty="0" err="1" smtClean="0"/>
              <a:t>міміка</a:t>
            </a:r>
            <a:r>
              <a:rPr lang="ru-RU" b="1" dirty="0" smtClean="0"/>
              <a:t>, </a:t>
            </a:r>
            <a:r>
              <a:rPr lang="ru-RU" b="1" dirty="0" err="1" smtClean="0"/>
              <a:t>рухи</a:t>
            </a:r>
            <a:r>
              <a:rPr lang="ru-RU" b="1" dirty="0" smtClean="0"/>
              <a:t>).</a:t>
            </a:r>
            <a:endParaRPr lang="ru-RU" b="1" dirty="0"/>
          </a:p>
          <a:p>
            <a:r>
              <a:rPr lang="ru-RU" i="1" dirty="0"/>
              <a:t>- </a:t>
            </a:r>
            <a:r>
              <a:rPr lang="ru-RU" i="1" dirty="0" err="1" smtClean="0"/>
              <a:t>Отже</a:t>
            </a:r>
            <a:r>
              <a:rPr lang="ru-RU" i="1" dirty="0" smtClean="0"/>
              <a:t>, </a:t>
            </a:r>
            <a:r>
              <a:rPr lang="ru-RU" i="1" dirty="0" err="1"/>
              <a:t>уявіть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</a:t>
            </a:r>
            <a:r>
              <a:rPr lang="ru-RU" i="1" dirty="0"/>
              <a:t>: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йдете</a:t>
            </a:r>
            <a:r>
              <a:rPr lang="ru-RU" dirty="0" smtClean="0"/>
              <a:t> </a:t>
            </a:r>
            <a:r>
              <a:rPr lang="ru-RU" dirty="0" err="1"/>
              <a:t>босоніж</a:t>
            </a:r>
            <a:r>
              <a:rPr lang="ru-RU" dirty="0"/>
              <a:t> по </a:t>
            </a:r>
            <a:r>
              <a:rPr lang="ru-RU" dirty="0" err="1"/>
              <a:t>гарячому</a:t>
            </a:r>
            <a:r>
              <a:rPr lang="ru-RU" dirty="0"/>
              <a:t> </a:t>
            </a:r>
            <a:r>
              <a:rPr lang="ru-RU" dirty="0" err="1"/>
              <a:t>піску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гуляєте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повітряною</a:t>
            </a:r>
            <a:r>
              <a:rPr lang="ru-RU" dirty="0"/>
              <a:t> </a:t>
            </a:r>
            <a:r>
              <a:rPr lang="ru-RU" dirty="0" err="1"/>
              <a:t>кулькою</a:t>
            </a:r>
            <a:r>
              <a:rPr lang="ru-RU" dirty="0"/>
              <a:t>, коли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smtClean="0"/>
              <a:t>переходите </a:t>
            </a:r>
            <a:r>
              <a:rPr lang="ru-RU" dirty="0"/>
              <a:t>через </a:t>
            </a:r>
            <a:r>
              <a:rPr lang="ru-RU" dirty="0" err="1"/>
              <a:t>бурхливий</a:t>
            </a:r>
            <a:r>
              <a:rPr lang="ru-RU" dirty="0"/>
              <a:t> </a:t>
            </a:r>
            <a:r>
              <a:rPr lang="ru-RU" dirty="0" err="1"/>
              <a:t>гірський</a:t>
            </a:r>
            <a:r>
              <a:rPr lang="ru-RU" dirty="0"/>
              <a:t> </a:t>
            </a:r>
            <a:r>
              <a:rPr lang="ru-RU" dirty="0" err="1"/>
              <a:t>струмок</a:t>
            </a:r>
            <a:r>
              <a:rPr lang="ru-RU" dirty="0"/>
              <a:t>, </a:t>
            </a:r>
            <a:r>
              <a:rPr lang="ru-RU" dirty="0" err="1"/>
              <a:t>перескакуючи</a:t>
            </a:r>
            <a:r>
              <a:rPr lang="ru-RU" dirty="0"/>
              <a:t> з </a:t>
            </a:r>
            <a:r>
              <a:rPr lang="ru-RU" dirty="0" err="1"/>
              <a:t>камінчика</a:t>
            </a:r>
            <a:r>
              <a:rPr lang="ru-RU" dirty="0"/>
              <a:t> на </a:t>
            </a:r>
            <a:r>
              <a:rPr lang="ru-RU" dirty="0" err="1"/>
              <a:t>камінчик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йдете</a:t>
            </a:r>
            <a:r>
              <a:rPr lang="ru-RU" dirty="0" smtClean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густий</a:t>
            </a:r>
            <a:r>
              <a:rPr lang="ru-RU" dirty="0"/>
              <a:t> </a:t>
            </a:r>
            <a:r>
              <a:rPr lang="ru-RU" dirty="0" err="1"/>
              <a:t>ліс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, </a:t>
            </a:r>
            <a:r>
              <a:rPr lang="ru-RU" dirty="0" err="1"/>
              <a:t>обминаючи</a:t>
            </a:r>
            <a:r>
              <a:rPr lang="ru-RU" dirty="0"/>
              <a:t> дерева;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ступаєте</a:t>
            </a:r>
            <a:r>
              <a:rPr lang="ru-RU" dirty="0" smtClean="0"/>
              <a:t>  </a:t>
            </a:r>
            <a:r>
              <a:rPr lang="ru-RU" dirty="0" err="1"/>
              <a:t>вузькою</a:t>
            </a:r>
            <a:r>
              <a:rPr lang="ru-RU" dirty="0"/>
              <a:t> стежкою з </a:t>
            </a:r>
            <a:r>
              <a:rPr lang="ru-RU" dirty="0" err="1"/>
              <a:t>височенною</a:t>
            </a:r>
            <a:r>
              <a:rPr lang="ru-RU" dirty="0"/>
              <a:t> </a:t>
            </a:r>
            <a:r>
              <a:rPr lang="ru-RU" dirty="0" err="1"/>
              <a:t>кропивою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прогулюєтесь</a:t>
            </a:r>
            <a:r>
              <a:rPr lang="ru-RU" dirty="0" smtClean="0"/>
              <a:t>  </a:t>
            </a:r>
            <a:r>
              <a:rPr lang="ru-RU" dirty="0" err="1"/>
              <a:t>осіннім</a:t>
            </a:r>
            <a:r>
              <a:rPr lang="ru-RU" dirty="0"/>
              <a:t> парком, </a:t>
            </a:r>
            <a:r>
              <a:rPr lang="ru-RU" dirty="0" err="1"/>
              <a:t>розгортаючи</a:t>
            </a:r>
            <a:r>
              <a:rPr lang="ru-RU" dirty="0"/>
              <a:t> ногами </a:t>
            </a:r>
            <a:r>
              <a:rPr lang="ru-RU" dirty="0" err="1"/>
              <a:t>листя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ступаєте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снігу</a:t>
            </a:r>
            <a:r>
              <a:rPr lang="ru-RU" dirty="0"/>
              <a:t>, </a:t>
            </a:r>
            <a:r>
              <a:rPr lang="ru-RU" dirty="0" err="1"/>
              <a:t>провалюючись</a:t>
            </a:r>
            <a:r>
              <a:rPr lang="ru-RU" dirty="0"/>
              <a:t> по </a:t>
            </a:r>
            <a:r>
              <a:rPr lang="ru-RU" dirty="0" err="1"/>
              <a:t>коліна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йдете</a:t>
            </a:r>
            <a:r>
              <a:rPr lang="ru-RU" dirty="0" smtClean="0"/>
              <a:t> </a:t>
            </a:r>
            <a:r>
              <a:rPr lang="ru-RU" dirty="0" err="1"/>
              <a:t>гірським</a:t>
            </a:r>
            <a:r>
              <a:rPr lang="ru-RU" dirty="0"/>
              <a:t> хребтом, коли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пірнаєте</a:t>
            </a:r>
            <a:r>
              <a:rPr lang="ru-RU" dirty="0" smtClean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фантастичні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снів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проникаєте</a:t>
            </a:r>
            <a:r>
              <a:rPr lang="ru-RU" dirty="0" smtClean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(</a:t>
            </a:r>
            <a:r>
              <a:rPr lang="ru-RU" dirty="0" err="1"/>
              <a:t>майбутнього</a:t>
            </a:r>
            <a:r>
              <a:rPr lang="ru-RU" dirty="0"/>
              <a:t>);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ковзаєте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льоду</a:t>
            </a:r>
            <a:r>
              <a:rPr lang="ru-RU" dirty="0"/>
              <a:t> в </a:t>
            </a:r>
            <a:r>
              <a:rPr lang="ru-RU" dirty="0" err="1"/>
              <a:t>слизькому</a:t>
            </a:r>
            <a:r>
              <a:rPr lang="ru-RU" dirty="0"/>
              <a:t> </a:t>
            </a:r>
            <a:r>
              <a:rPr lang="ru-RU" dirty="0" err="1"/>
              <a:t>взутті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пересуваєтесь</a:t>
            </a:r>
            <a:r>
              <a:rPr lang="ru-RU" dirty="0" smtClean="0"/>
              <a:t> </a:t>
            </a:r>
            <a:r>
              <a:rPr lang="ru-RU" dirty="0"/>
              <a:t>по не </a:t>
            </a:r>
            <a:r>
              <a:rPr lang="ru-RU" dirty="0" err="1"/>
              <a:t>застиглій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смолі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крокуємо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мрій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smtClean="0"/>
              <a:t>летите </a:t>
            </a:r>
            <a:r>
              <a:rPr lang="ru-RU" dirty="0"/>
              <a:t>у </a:t>
            </a:r>
            <a:r>
              <a:rPr lang="ru-RU" dirty="0" err="1"/>
              <a:t>космосі</a:t>
            </a:r>
            <a:r>
              <a:rPr lang="ru-RU" dirty="0"/>
              <a:t>;</a:t>
            </a:r>
          </a:p>
          <a:p>
            <a:pPr marL="571500" indent="-285750">
              <a:buFont typeface="Wingdings" pitchFamily="2" charset="2"/>
              <a:buChar char="ü"/>
            </a:pPr>
            <a:r>
              <a:rPr lang="ru-RU" dirty="0" err="1" smtClean="0"/>
              <a:t>перетворюєтесь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повітряні</a:t>
            </a:r>
            <a:r>
              <a:rPr lang="ru-RU" dirty="0"/>
              <a:t> кульки,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підносить</a:t>
            </a:r>
            <a:r>
              <a:rPr lang="ru-RU" dirty="0"/>
              <a:t> </a:t>
            </a:r>
            <a:r>
              <a:rPr lang="ru-RU" dirty="0" err="1"/>
              <a:t>високо</a:t>
            </a:r>
            <a:r>
              <a:rPr lang="ru-RU" dirty="0"/>
              <a:t> в небо. </a:t>
            </a:r>
          </a:p>
          <a:p>
            <a:pPr algn="ctr"/>
            <a:r>
              <a:rPr lang="ru-RU" sz="1600" i="1" dirty="0" err="1"/>
              <a:t>Учасники</a:t>
            </a:r>
            <a:r>
              <a:rPr lang="ru-RU" sz="1600" i="1" dirty="0"/>
              <a:t> </a:t>
            </a:r>
            <a:r>
              <a:rPr lang="ru-RU" sz="1600" i="1" dirty="0" err="1"/>
              <a:t>рухаються</a:t>
            </a:r>
            <a:r>
              <a:rPr lang="ru-RU" sz="1600" i="1" dirty="0"/>
              <a:t> по </a:t>
            </a:r>
            <a:r>
              <a:rPr lang="ru-RU" sz="1600" i="1" dirty="0" err="1"/>
              <a:t>кімнаті</a:t>
            </a:r>
            <a:r>
              <a:rPr lang="ru-RU" sz="1600" i="1" dirty="0"/>
              <a:t> в </a:t>
            </a:r>
            <a:r>
              <a:rPr lang="ru-RU" sz="1600" i="1" dirty="0" err="1"/>
              <a:t>довільних</a:t>
            </a:r>
            <a:r>
              <a:rPr lang="ru-RU" sz="1600" i="1" dirty="0"/>
              <a:t> </a:t>
            </a:r>
            <a:r>
              <a:rPr lang="ru-RU" sz="1600" i="1" dirty="0" err="1"/>
              <a:t>напрямках</a:t>
            </a:r>
            <a:r>
              <a:rPr lang="ru-RU" sz="1600" i="1" dirty="0"/>
              <a:t>, </a:t>
            </a:r>
            <a:r>
              <a:rPr lang="ru-RU" sz="1600" i="1" dirty="0" err="1"/>
              <a:t>зображують</a:t>
            </a:r>
            <a:r>
              <a:rPr lang="ru-RU" sz="1600" i="1" dirty="0"/>
              <a:t> </a:t>
            </a:r>
            <a:r>
              <a:rPr lang="ru-RU" sz="1600" i="1" dirty="0" err="1"/>
              <a:t>почуте</a:t>
            </a:r>
            <a:r>
              <a:rPr lang="ru-RU" sz="1600" i="1" dirty="0" smtClean="0"/>
              <a:t>.</a:t>
            </a:r>
          </a:p>
          <a:p>
            <a:pPr algn="ctr"/>
            <a:r>
              <a:rPr lang="uk-UA" sz="1600" i="1" dirty="0" smtClean="0"/>
              <a:t>Спробуйте змінювати музику (</a:t>
            </a:r>
            <a:r>
              <a:rPr lang="uk-UA" sz="1600" i="1" dirty="0" err="1" smtClean="0"/>
              <a:t>рок</a:t>
            </a:r>
            <a:r>
              <a:rPr lang="uk-UA" sz="1600" i="1" dirty="0" smtClean="0"/>
              <a:t>, </a:t>
            </a:r>
            <a:r>
              <a:rPr lang="uk-UA" sz="1600" i="1" dirty="0" err="1" smtClean="0"/>
              <a:t>інструменталка</a:t>
            </a:r>
            <a:r>
              <a:rPr lang="uk-UA" sz="1600" i="1" dirty="0" smtClean="0"/>
              <a:t>, класика, транс тощо).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7716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864096"/>
          </a:xfrm>
        </p:spPr>
        <p:txBody>
          <a:bodyPr/>
          <a:lstStyle/>
          <a:p>
            <a:r>
              <a:rPr lang="uk-UA" dirty="0" smtClean="0"/>
              <a:t>Вправа «Що я бачу»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312" t="25887" r="45666" b="22177"/>
          <a:stretch/>
        </p:blipFill>
        <p:spPr>
          <a:xfrm>
            <a:off x="3851920" y="2708920"/>
            <a:ext cx="4896544" cy="352451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3373" t="25209" r="53254" b="23433"/>
          <a:stretch/>
        </p:blipFill>
        <p:spPr>
          <a:xfrm>
            <a:off x="323528" y="1196752"/>
            <a:ext cx="3384376" cy="39604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11557" cy="982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2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36104"/>
          </a:xfrm>
        </p:spPr>
        <p:txBody>
          <a:bodyPr/>
          <a:lstStyle/>
          <a:p>
            <a:r>
              <a:rPr lang="uk-UA" dirty="0" smtClean="0"/>
              <a:t>Вправа «Оптична ілюзія»</a:t>
            </a:r>
            <a:endParaRPr lang="ru-RU" dirty="0"/>
          </a:p>
        </p:txBody>
      </p:sp>
      <p:pic>
        <p:nvPicPr>
          <p:cNvPr id="2050" name="Picture 2" descr="D:\2012-2013 н.р\Мастер-класс Креативний педагог-2013\оптических илюз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419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384"/>
            <a:ext cx="8229600" cy="970368"/>
          </a:xfrm>
        </p:spPr>
        <p:txBody>
          <a:bodyPr/>
          <a:lstStyle/>
          <a:p>
            <a:r>
              <a:rPr lang="uk-UA" dirty="0" smtClean="0"/>
              <a:t>Вправа на завершення тренінгу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5798" y="1072916"/>
            <a:ext cx="7764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"20 </a:t>
            </a:r>
            <a:r>
              <a:rPr lang="ru-RU" sz="3600" b="1" dirty="0" err="1"/>
              <a:t>бажань</a:t>
            </a:r>
            <a:r>
              <a:rPr lang="ru-RU" sz="3600" b="1" dirty="0" smtClean="0"/>
              <a:t>" </a:t>
            </a:r>
          </a:p>
          <a:p>
            <a:pPr indent="468000" algn="just"/>
            <a:r>
              <a:rPr lang="ru-RU" sz="2400" dirty="0" smtClean="0"/>
              <a:t>Мета </a:t>
            </a:r>
            <a:r>
              <a:rPr lang="ru-RU" sz="2400" dirty="0"/>
              <a:t>-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учасникам</a:t>
            </a:r>
            <a:r>
              <a:rPr lang="ru-RU" sz="2400" dirty="0"/>
              <a:t> </a:t>
            </a:r>
            <a:r>
              <a:rPr lang="ru-RU" sz="2400" dirty="0" err="1"/>
              <a:t>відпочити</a:t>
            </a:r>
            <a:r>
              <a:rPr lang="ru-RU" sz="2400" dirty="0"/>
              <a:t>, </a:t>
            </a:r>
            <a:r>
              <a:rPr lang="ru-RU" sz="2400" dirty="0" err="1" smtClean="0"/>
              <a:t>набратися</a:t>
            </a:r>
            <a:r>
              <a:rPr lang="ru-RU" sz="2400" dirty="0" smtClean="0"/>
              <a:t> </a:t>
            </a:r>
            <a:r>
              <a:rPr lang="ru-RU" sz="2400" dirty="0" err="1"/>
              <a:t>оптимізму</a:t>
            </a:r>
            <a:r>
              <a:rPr lang="ru-RU" sz="2400" dirty="0"/>
              <a:t>. Час - 5 </a:t>
            </a:r>
            <a:r>
              <a:rPr lang="ru-RU" sz="2400" dirty="0" err="1"/>
              <a:t>хвилин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68000" algn="just"/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- без </a:t>
            </a:r>
            <a:r>
              <a:rPr lang="ru-RU" sz="2400" dirty="0" err="1" smtClean="0"/>
              <a:t>обмежень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68000" algn="just"/>
            <a:r>
              <a:rPr lang="ru-RU" sz="2400" dirty="0" err="1" smtClean="0"/>
              <a:t>Матеріали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приладдя</a:t>
            </a:r>
            <a:r>
              <a:rPr lang="ru-RU" sz="2400" dirty="0"/>
              <a:t> для письма. </a:t>
            </a:r>
            <a:endParaRPr lang="ru-RU" sz="2400" dirty="0" smtClean="0"/>
          </a:p>
          <a:p>
            <a:pPr indent="468000" algn="just"/>
            <a:r>
              <a:rPr lang="ru-RU" sz="2400" dirty="0" smtClean="0"/>
              <a:t>Процедура</a:t>
            </a:r>
            <a:r>
              <a:rPr lang="ru-RU" sz="2400" dirty="0"/>
              <a:t>: тренер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учасникам</a:t>
            </a:r>
            <a:r>
              <a:rPr lang="ru-RU" sz="2400" dirty="0"/>
              <a:t> 20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закінчити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, яке </a:t>
            </a:r>
            <a:r>
              <a:rPr lang="ru-RU" sz="2400" dirty="0" err="1"/>
              <a:t>починається</a:t>
            </a:r>
            <a:r>
              <a:rPr lang="ru-RU" sz="2400" dirty="0"/>
              <a:t> словами </a:t>
            </a:r>
            <a:r>
              <a:rPr lang="ru-RU" sz="2400" b="1" dirty="0"/>
              <a:t>"Я хочу...". </a:t>
            </a:r>
            <a:r>
              <a:rPr lang="ru-RU" sz="2400" dirty="0" err="1" smtClean="0"/>
              <a:t>Записують</a:t>
            </a:r>
            <a:r>
              <a:rPr lang="ru-RU" sz="2400" dirty="0" smtClean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спадають</a:t>
            </a:r>
            <a:r>
              <a:rPr lang="ru-RU" sz="2400" dirty="0"/>
              <a:t> на думку, </a:t>
            </a:r>
            <a:r>
              <a:rPr lang="ru-RU" sz="2400" dirty="0" smtClean="0"/>
              <a:t>не </a:t>
            </a:r>
            <a:r>
              <a:rPr lang="ru-RU" sz="2400" dirty="0" err="1" smtClean="0"/>
              <a:t>заміслюючись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реалістичністю</a:t>
            </a:r>
            <a:r>
              <a:rPr lang="ru-RU" sz="2400" dirty="0" smtClean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прийнятність</a:t>
            </a:r>
            <a:r>
              <a:rPr lang="ru-RU" sz="2400" dirty="0"/>
              <a:t> для </a:t>
            </a:r>
            <a:r>
              <a:rPr lang="ru-RU" sz="2400" dirty="0" err="1"/>
              <a:t>інших</a:t>
            </a:r>
            <a:r>
              <a:rPr lang="ru-RU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43234"/>
            <a:ext cx="24860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2304256"/>
          </a:xfrm>
        </p:spPr>
        <p:txBody>
          <a:bodyPr>
            <a:normAutofit/>
          </a:bodyPr>
          <a:lstStyle/>
          <a:p>
            <a:r>
              <a:rPr lang="uk-UA" b="1" dirty="0" smtClean="0"/>
              <a:t>Технологія </a:t>
            </a:r>
            <a:r>
              <a:rPr lang="uk-UA" b="1" dirty="0"/>
              <a:t>творчих </a:t>
            </a:r>
            <a:r>
              <a:rPr lang="uk-UA" b="1" dirty="0" smtClean="0"/>
              <a:t>педагогічних майстерень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149664"/>
            <a:ext cx="8640960" cy="144016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Творча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педагогічна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майстерня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така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форма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дорослих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котра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створює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умови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сходження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кожного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учасника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 нового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нового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досвіду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шляхом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самостійного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колективного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відкриття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3022896" cy="22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Y:\ВІДКРИТІ ЗАНЯТТЯ ВИКЛАДАЧІВ\Відкрита пара_Корилюк Світлана Іванівна-листопад2007\IMG_2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877265" cy="2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uk-UA" dirty="0" smtClean="0"/>
              <a:t>.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uk-UA" dirty="0" smtClean="0"/>
              <a:t>Що ж таке креативність?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3100214"/>
              </p:ext>
            </p:extLst>
          </p:nvPr>
        </p:nvGraphicFramePr>
        <p:xfrm>
          <a:off x="251520" y="1268760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9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501008"/>
            <a:ext cx="8568952" cy="31601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 smtClean="0"/>
              <a:t>викладачами</a:t>
            </a:r>
            <a:r>
              <a:rPr lang="ru-RU" dirty="0" smtClean="0"/>
              <a:t> </a:t>
            </a:r>
            <a:r>
              <a:rPr lang="ru-RU" dirty="0" err="1" smtClean="0"/>
              <a:t>інновацій</a:t>
            </a:r>
            <a:r>
              <a:rPr lang="ru-RU" dirty="0" smtClean="0"/>
              <a:t> у </a:t>
            </a:r>
            <a:r>
              <a:rPr lang="ru-RU" dirty="0" err="1" smtClean="0"/>
              <a:t>навчально-методичній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інновацій</a:t>
            </a:r>
            <a:r>
              <a:rPr lang="ru-RU" dirty="0" smtClean="0"/>
              <a:t> та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err="1"/>
              <a:t>Саморозвиток</a:t>
            </a:r>
            <a:r>
              <a:rPr lang="ru-RU" dirty="0"/>
              <a:t> </a:t>
            </a:r>
            <a:r>
              <a:rPr lang="ru-RU" dirty="0" err="1" smtClean="0"/>
              <a:t>викладача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педагога;</a:t>
            </a:r>
            <a:endParaRPr lang="ru-RU" dirty="0"/>
          </a:p>
          <a:p>
            <a:pPr algn="just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креативності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 smtClean="0"/>
              <a:t>грамотності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І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про 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- </a:t>
            </a:r>
            <a:r>
              <a:rPr lang="ru-RU" b="1" i="1" dirty="0" err="1"/>
              <a:t>придбання</a:t>
            </a:r>
            <a:r>
              <a:rPr lang="ru-RU" b="1" i="1" dirty="0"/>
              <a:t> </a:t>
            </a:r>
            <a:r>
              <a:rPr lang="ru-RU" b="1" i="1" dirty="0" err="1"/>
              <a:t>знань</a:t>
            </a:r>
            <a:r>
              <a:rPr lang="ru-RU" b="1" i="1" dirty="0"/>
              <a:t> про самого себе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самовдосконалення</a:t>
            </a:r>
            <a:r>
              <a:rPr lang="ru-RU" dirty="0" smtClean="0"/>
              <a:t>, </a:t>
            </a:r>
            <a:r>
              <a:rPr lang="ru-RU" dirty="0" err="1" smtClean="0"/>
              <a:t>самоосвіти</a:t>
            </a:r>
            <a:r>
              <a:rPr lang="ru-RU" dirty="0" smtClean="0"/>
              <a:t>, в </a:t>
            </a:r>
            <a:r>
              <a:rPr lang="ru-RU" dirty="0" err="1"/>
              <a:t>кращу</a:t>
            </a:r>
            <a:r>
              <a:rPr lang="ru-RU" dirty="0"/>
              <a:t> сторону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самооцінка</a:t>
            </a:r>
            <a:r>
              <a:rPr lang="ru-RU" dirty="0"/>
              <a:t> </a:t>
            </a:r>
            <a:r>
              <a:rPr lang="ru-RU" dirty="0" err="1" smtClean="0"/>
              <a:t>викладача</a:t>
            </a:r>
            <a:r>
              <a:rPr lang="ru-RU" dirty="0" smtClean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вдосконалює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уміння</a:t>
            </a:r>
            <a:r>
              <a:rPr lang="ru-RU" dirty="0" smtClean="0"/>
              <a:t>, </a:t>
            </a:r>
            <a:r>
              <a:rPr lang="ru-RU" dirty="0" err="1" smtClean="0"/>
              <a:t>заглиблюється</a:t>
            </a:r>
            <a:r>
              <a:rPr lang="ru-RU" dirty="0" smtClean="0"/>
              <a:t> до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осягає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і 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розуміє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покликання</a:t>
            </a:r>
            <a:r>
              <a:rPr lang="ru-RU" dirty="0" smtClean="0"/>
              <a:t> – </a:t>
            </a:r>
            <a:r>
              <a:rPr lang="ru-RU" b="1" dirty="0" smtClean="0"/>
              <a:t>бути педагогом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D:\Фото-Коледж\Педрада-2013\DSC_1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49590"/>
            <a:ext cx="4032448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4862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Творчі майстерні коледжу: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89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32138"/>
            <a:ext cx="2063817" cy="1199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983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2808312" cy="53285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err="1"/>
              <a:t>Ціннісно-змістова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 -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Право кожного на </a:t>
            </a:r>
            <a:r>
              <a:rPr lang="ru-RU" dirty="0" err="1"/>
              <a:t>помилку</a:t>
            </a:r>
            <a:r>
              <a:rPr lang="ru-RU" dirty="0"/>
              <a:t>: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- шлях до </a:t>
            </a:r>
            <a:r>
              <a:rPr lang="ru-RU" dirty="0" err="1"/>
              <a:t>істини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Безоцінна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критичних</a:t>
            </a:r>
            <a:r>
              <a:rPr lang="ru-RU" dirty="0"/>
              <a:t> </a:t>
            </a:r>
            <a:r>
              <a:rPr lang="ru-RU" dirty="0" err="1"/>
              <a:t>зауважень</a:t>
            </a:r>
            <a:r>
              <a:rPr lang="ru-RU" dirty="0"/>
              <a:t> на адресу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комфорту та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розкутості</a:t>
            </a:r>
            <a:r>
              <a:rPr lang="ru-RU" dirty="0"/>
              <a:t>, </a:t>
            </a:r>
            <a:r>
              <a:rPr lang="ru-RU" dirty="0" err="1"/>
              <a:t>реалізуючи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«</a:t>
            </a:r>
            <a:r>
              <a:rPr lang="ru-RU" dirty="0" err="1"/>
              <a:t>педагогіки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».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заміняється</a:t>
            </a:r>
            <a:r>
              <a:rPr lang="ru-RU" dirty="0"/>
              <a:t> </a:t>
            </a:r>
            <a:r>
              <a:rPr lang="ru-RU" dirty="0" err="1"/>
              <a:t>самооцінкою</a:t>
            </a:r>
            <a:r>
              <a:rPr lang="ru-RU" dirty="0"/>
              <a:t> та </a:t>
            </a:r>
            <a:r>
              <a:rPr lang="ru-RU" dirty="0" err="1"/>
              <a:t>самокорекцією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невизначеності</a:t>
            </a:r>
            <a:r>
              <a:rPr lang="ru-RU" dirty="0"/>
              <a:t>, </a:t>
            </a:r>
            <a:r>
              <a:rPr lang="ru-RU" dirty="0" err="1"/>
              <a:t>неясності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загадковості</a:t>
            </a:r>
            <a:r>
              <a:rPr lang="ru-RU" dirty="0"/>
              <a:t> в </a:t>
            </a:r>
            <a:r>
              <a:rPr lang="ru-RU" dirty="0" err="1"/>
              <a:t>завданнях</a:t>
            </a:r>
            <a:r>
              <a:rPr lang="ru-RU" dirty="0"/>
              <a:t>. </a:t>
            </a:r>
            <a:r>
              <a:rPr lang="ru-RU" dirty="0" err="1"/>
              <a:t>Невизначеність</a:t>
            </a:r>
            <a:r>
              <a:rPr lang="ru-RU" dirty="0"/>
              <a:t> </a:t>
            </a:r>
            <a:r>
              <a:rPr lang="ru-RU" dirty="0" err="1"/>
              <a:t>народжує</a:t>
            </a:r>
            <a:r>
              <a:rPr lang="ru-RU" dirty="0"/>
              <a:t>, з одного боку, </a:t>
            </a:r>
            <a:r>
              <a:rPr lang="ru-RU" dirty="0" err="1"/>
              <a:t>інтерес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- </a:t>
            </a:r>
            <a:r>
              <a:rPr lang="ru-RU" dirty="0" err="1"/>
              <a:t>психологічний</a:t>
            </a:r>
            <a:r>
              <a:rPr lang="ru-RU" dirty="0"/>
              <a:t> дискомфорт,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й 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Так само, як право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Діалоговість</a:t>
            </a:r>
            <a:r>
              <a:rPr lang="ru-RU" dirty="0"/>
              <a:t> як </a:t>
            </a:r>
            <a:r>
              <a:rPr lang="ru-RU" dirty="0" err="1"/>
              <a:t>головний</a:t>
            </a:r>
            <a:r>
              <a:rPr lang="ru-RU" dirty="0"/>
              <a:t> принцип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співробітництва</a:t>
            </a:r>
            <a:r>
              <a:rPr lang="ru-RU" dirty="0"/>
              <a:t>, </a:t>
            </a:r>
            <a:r>
              <a:rPr lang="ru-RU" dirty="0" err="1"/>
              <a:t>співтворчості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059832" y="1340768"/>
            <a:ext cx="5832648" cy="54726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err="1"/>
              <a:t>Індукція</a:t>
            </a:r>
            <a:r>
              <a:rPr lang="ru-RU" dirty="0"/>
              <a:t>. Суть </a:t>
            </a:r>
            <a:r>
              <a:rPr lang="ru-RU" dirty="0" err="1"/>
              <a:t>етапу</a:t>
            </a:r>
            <a:r>
              <a:rPr lang="ru-RU" dirty="0"/>
              <a:t> в </a:t>
            </a:r>
            <a:r>
              <a:rPr lang="ru-RU" dirty="0" err="1"/>
              <a:t>емоційному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на </a:t>
            </a:r>
            <a:r>
              <a:rPr lang="ru-RU" dirty="0" err="1"/>
              <a:t>цікаву</a:t>
            </a:r>
            <a:r>
              <a:rPr lang="ru-RU" dirty="0"/>
              <a:t> роботу, в </a:t>
            </a:r>
            <a:r>
              <a:rPr lang="ru-RU" dirty="0" err="1"/>
              <a:t>мотивації</a:t>
            </a:r>
            <a:r>
              <a:rPr lang="ru-RU" dirty="0"/>
              <a:t> до </a:t>
            </a:r>
            <a:r>
              <a:rPr lang="ru-RU" dirty="0" err="1"/>
              <a:t>творчості</a:t>
            </a:r>
            <a:r>
              <a:rPr lang="ru-RU" dirty="0"/>
              <a:t>. </a:t>
            </a:r>
            <a:r>
              <a:rPr lang="ru-RU" dirty="0" err="1"/>
              <a:t>Задіявши</a:t>
            </a:r>
            <a:r>
              <a:rPr lang="ru-RU" dirty="0"/>
              <a:t> сферу </a:t>
            </a:r>
            <a:r>
              <a:rPr lang="ru-RU" dirty="0" err="1"/>
              <a:t>почуттів</a:t>
            </a:r>
            <a:r>
              <a:rPr lang="ru-RU" dirty="0"/>
              <a:t> </a:t>
            </a:r>
            <a:r>
              <a:rPr lang="ru-RU" dirty="0" err="1" smtClean="0"/>
              <a:t>учасника</a:t>
            </a:r>
            <a:r>
              <a:rPr lang="ru-RU" dirty="0" smtClean="0"/>
              <a:t>, </a:t>
            </a:r>
            <a:r>
              <a:rPr lang="ru-RU" dirty="0"/>
              <a:t>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підсвідомість</a:t>
            </a:r>
            <a:r>
              <a:rPr lang="ru-RU" dirty="0"/>
              <a:t>,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настроює</a:t>
            </a:r>
            <a:r>
              <a:rPr lang="ru-RU" dirty="0" smtClean="0"/>
              <a:t> </a:t>
            </a:r>
            <a:r>
              <a:rPr lang="ru-RU" dirty="0" err="1" smtClean="0"/>
              <a:t>учасника</a:t>
            </a:r>
            <a:r>
              <a:rPr lang="ru-RU" dirty="0" smtClean="0"/>
              <a:t> на </a:t>
            </a:r>
            <a:r>
              <a:rPr lang="ru-RU" dirty="0" err="1"/>
              <a:t>конструктивну</a:t>
            </a:r>
            <a:r>
              <a:rPr lang="ru-RU" dirty="0"/>
              <a:t> і </a:t>
            </a:r>
            <a:r>
              <a:rPr lang="ru-RU" dirty="0" err="1"/>
              <a:t>натхненну</a:t>
            </a:r>
            <a:r>
              <a:rPr lang="ru-RU" dirty="0"/>
              <a:t> </a:t>
            </a:r>
            <a:r>
              <a:rPr lang="ru-RU" dirty="0" smtClean="0"/>
              <a:t>роботу. </a:t>
            </a:r>
            <a:r>
              <a:rPr lang="ru-RU" dirty="0" err="1"/>
              <a:t>Головний</a:t>
            </a:r>
            <a:r>
              <a:rPr lang="ru-RU" dirty="0"/>
              <a:t> ресурс - </a:t>
            </a:r>
            <a:r>
              <a:rPr lang="ru-RU" dirty="0" err="1"/>
              <a:t>індуктор</a:t>
            </a:r>
            <a:r>
              <a:rPr lang="ru-RU" dirty="0"/>
              <a:t>.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сигнал (</a:t>
            </a:r>
            <a:r>
              <a:rPr lang="ru-RU" dirty="0" err="1"/>
              <a:t>малюнок</a:t>
            </a:r>
            <a:r>
              <a:rPr lang="ru-RU" dirty="0"/>
              <a:t>, предмет, слово, текст, звук),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 в </a:t>
            </a:r>
            <a:r>
              <a:rPr lang="ru-RU" dirty="0" err="1" smtClean="0"/>
              <a:t>учасника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b="1" dirty="0" err="1"/>
              <a:t>Деконструкція</a:t>
            </a:r>
            <a:r>
              <a:rPr lang="ru-RU" b="1" dirty="0"/>
              <a:t>.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нездатність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момент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інформаційне</a:t>
            </a:r>
            <a:r>
              <a:rPr lang="ru-RU" dirty="0"/>
              <a:t> поле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пропонованого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Реконструкція</a:t>
            </a:r>
            <a:r>
              <a:rPr lang="ru-RU" b="1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деконструкції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хаос </a:t>
            </a:r>
            <a:r>
              <a:rPr lang="ru-RU" dirty="0" err="1"/>
              <a:t>перетворити</a:t>
            </a:r>
            <a:r>
              <a:rPr lang="ru-RU" dirty="0"/>
              <a:t> в проект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Проходить </a:t>
            </a:r>
            <a:r>
              <a:rPr lang="ru-RU" dirty="0" err="1"/>
              <a:t>обговорення</a:t>
            </a:r>
            <a:r>
              <a:rPr lang="ru-RU" dirty="0"/>
              <a:t> та </a:t>
            </a:r>
            <a:r>
              <a:rPr lang="ru-RU" dirty="0" err="1"/>
              <a:t>висунення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, яка представлена у </a:t>
            </a:r>
            <a:r>
              <a:rPr lang="ru-RU" dirty="0" err="1"/>
              <a:t>творчих</a:t>
            </a:r>
            <a:r>
              <a:rPr lang="ru-RU" dirty="0"/>
              <a:t> проектах - </a:t>
            </a:r>
            <a:r>
              <a:rPr lang="ru-RU" dirty="0" err="1"/>
              <a:t>малюнках</a:t>
            </a:r>
            <a:r>
              <a:rPr lang="ru-RU" dirty="0"/>
              <a:t>, текстах, </a:t>
            </a:r>
            <a:r>
              <a:rPr lang="ru-RU" dirty="0" err="1" smtClean="0"/>
              <a:t>віршах</a:t>
            </a:r>
            <a:r>
              <a:rPr lang="ru-RU" dirty="0" smtClean="0"/>
              <a:t>, схемах,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доповідях</a:t>
            </a:r>
            <a:r>
              <a:rPr lang="ru-RU" dirty="0" smtClean="0"/>
              <a:t> </a:t>
            </a:r>
            <a:r>
              <a:rPr lang="ru-RU" dirty="0"/>
              <a:t>і т.д.</a:t>
            </a:r>
          </a:p>
          <a:p>
            <a:pPr algn="just"/>
            <a:r>
              <a:rPr lang="ru-RU" b="1" dirty="0" err="1"/>
              <a:t>Соціалізація</a:t>
            </a:r>
            <a:r>
              <a:rPr lang="ru-RU" b="1" dirty="0"/>
              <a:t>.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. Тут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зіставляють</a:t>
            </a:r>
            <a:r>
              <a:rPr lang="ru-RU" dirty="0" smtClean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з результатами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,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і </a:t>
            </a:r>
            <a:r>
              <a:rPr lang="ru-RU" dirty="0" err="1"/>
              <a:t>зв'язки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 smtClean="0"/>
              <a:t>викладачького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,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повідомляються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. Тут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, </a:t>
            </a:r>
            <a:r>
              <a:rPr lang="ru-RU" dirty="0" err="1"/>
              <a:t>доносити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аргументувати</a:t>
            </a:r>
            <a:r>
              <a:rPr lang="ru-RU" dirty="0"/>
              <a:t>. За </a:t>
            </a:r>
            <a:r>
              <a:rPr lang="ru-RU" dirty="0" err="1"/>
              <a:t>відпрацюванням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</a:t>
            </a:r>
            <a:r>
              <a:rPr lang="ru-RU" dirty="0" err="1"/>
              <a:t>стежить</a:t>
            </a:r>
            <a:r>
              <a:rPr lang="ru-RU" dirty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b="1" dirty="0" err="1"/>
              <a:t>Афішування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презентація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виражених</a:t>
            </a:r>
            <a:r>
              <a:rPr lang="ru-RU" dirty="0"/>
              <a:t> в тих же схемах, проектах, </a:t>
            </a:r>
            <a:r>
              <a:rPr lang="ru-RU" dirty="0" err="1" smtClean="0"/>
              <a:t>малюнках</a:t>
            </a:r>
            <a:r>
              <a:rPr lang="ru-RU" dirty="0" smtClean="0"/>
              <a:t>, </a:t>
            </a:r>
            <a:r>
              <a:rPr lang="ru-RU" dirty="0" err="1" smtClean="0"/>
              <a:t>презентаціях</a:t>
            </a:r>
            <a:r>
              <a:rPr lang="ru-RU" dirty="0" smtClean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/>
              <a:t>захистити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Розрив</a:t>
            </a:r>
            <a:r>
              <a:rPr lang="ru-RU" b="1" dirty="0"/>
              <a:t> </a:t>
            </a:r>
            <a:r>
              <a:rPr lang="ru-RU" dirty="0"/>
              <a:t>- є </a:t>
            </a:r>
            <a:r>
              <a:rPr lang="ru-RU" dirty="0" err="1"/>
              <a:t>кульмінацією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і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инсайтом</a:t>
            </a:r>
            <a:r>
              <a:rPr lang="ru-RU" dirty="0"/>
              <a:t> (</a:t>
            </a:r>
            <a:r>
              <a:rPr lang="ru-RU" dirty="0" err="1"/>
              <a:t>осяянням</a:t>
            </a:r>
            <a:r>
              <a:rPr lang="ru-RU" dirty="0"/>
              <a:t>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 </a:t>
            </a:r>
            <a:r>
              <a:rPr lang="ru-RU" dirty="0" err="1"/>
              <a:t>дивляться</a:t>
            </a:r>
            <a:r>
              <a:rPr lang="ru-RU" dirty="0"/>
              <a:t> на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на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і </a:t>
            </a:r>
            <a:r>
              <a:rPr lang="ru-RU" dirty="0" err="1"/>
              <a:t>розуміють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розгадки</a:t>
            </a:r>
            <a:r>
              <a:rPr lang="ru-RU" dirty="0"/>
              <a:t> і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попереду</a:t>
            </a:r>
            <a:r>
              <a:rPr lang="ru-RU" dirty="0"/>
              <a:t>, в </a:t>
            </a:r>
            <a:r>
              <a:rPr lang="ru-RU" dirty="0" err="1" smtClean="0"/>
              <a:t>учасника</a:t>
            </a:r>
            <a:r>
              <a:rPr lang="ru-RU" dirty="0" smtClean="0"/>
              <a:t> </a:t>
            </a:r>
            <a:r>
              <a:rPr lang="ru-RU" dirty="0" err="1" smtClean="0"/>
              <a:t>пробуджується</a:t>
            </a:r>
            <a:r>
              <a:rPr lang="ru-RU" dirty="0" smtClean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подальшого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Рефлексія</a:t>
            </a:r>
            <a:r>
              <a:rPr lang="ru-RU" b="1" dirty="0"/>
              <a:t>. </a:t>
            </a:r>
            <a:r>
              <a:rPr lang="ru-RU" dirty="0"/>
              <a:t>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аналізують</a:t>
            </a:r>
            <a:r>
              <a:rPr lang="ru-RU" dirty="0" smtClean="0"/>
              <a:t> </a:t>
            </a:r>
            <a:r>
              <a:rPr lang="ru-RU" dirty="0"/>
              <a:t>свою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 smtClean="0"/>
              <a:t>занятті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,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smtClean="0"/>
              <a:t>ним</a:t>
            </a:r>
            <a:r>
              <a:rPr lang="ru-RU" dirty="0"/>
              <a:t>,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стан.</a:t>
            </a:r>
          </a:p>
        </p:txBody>
      </p:sp>
    </p:spTree>
    <p:extLst>
      <p:ext uri="{BB962C8B-B14F-4D97-AF65-F5344CB8AC3E}">
        <p14:creationId xmlns:p14="http://schemas.microsoft.com/office/powerpoint/2010/main" val="13878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1182705" cy="12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524000"/>
          </a:xfrm>
        </p:spPr>
        <p:txBody>
          <a:bodyPr/>
          <a:lstStyle/>
          <a:p>
            <a:r>
              <a:rPr lang="uk-UA" dirty="0" smtClean="0"/>
              <a:t>Педагогічні задачі (ситуації)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Задача 1.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Увійшовши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аудиторії на заняття, викладач побачив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на дошці карикатуру на себе.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Студенти розраховували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, що почнеться пошук винуватця й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заняття буде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зі­рвано. Що робити? </a:t>
            </a:r>
            <a:r>
              <a:rPr lang="uk-UA" i="1" dirty="0">
                <a:solidFill>
                  <a:schemeClr val="bg1"/>
                </a:solidFill>
              </a:rPr>
              <a:t>(Учитель посміхнувся, підійшов до дошки, підправив малюнок і почав урок. Учні за­смутилися та здивувалися. Урок пройшов нормально. Більше такого не повторювалося.)</a:t>
            </a:r>
            <a:endParaRPr lang="ru-RU" sz="1100" dirty="0">
              <a:solidFill>
                <a:schemeClr val="bg1"/>
              </a:solidFill>
            </a:endParaRPr>
          </a:p>
          <a:p>
            <a:pPr lvl="1" algn="just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Задача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Студенти збиралися втікати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з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четвертої пари,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причо­му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викладачеві потрапила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до рук записка, у якій вони домовляються піти з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пари й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не дуже добре відгуку­ються про нього. Що робити?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(Викладач демонстра­тивно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прочитав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 групі записку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й сказав, що він те­пер обізнаний щодо їхньої підготовки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прогулу, що його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хвилює їхня думка про нього, але він не збираєть­ся мститися, а хоче розібратися, чому так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сталося. Дуже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хоче вислухати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студентів,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але просить і їх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вислухати його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. Зрештою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студенти й викладач порозумілися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виявилися задоволеними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одне одним,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заняття тривало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далі.)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just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Задача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прохання завідувача з навчальної роботи ти заміняєш хворого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викладача в чужій групі. По­чалося заняття. Група важко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піддається управлінню. Ти вітаєшся - жодної уваги. Як бути?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(Викладач,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зовсім не звертаючи уваги на клас, почала малювати на дошці дуже цікаву картинку. Розмови потихеньку припинилися.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Студенти почали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уважно розглядати малю­нок. Тоді вона запитала, що б це означало. Деякі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студенти висловили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</a:rPr>
              <a:t>свою думку. Вона подякувала.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Почалося нор­мальне заняття.)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7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61469"/>
            <a:ext cx="2376263" cy="159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83768" y="236761"/>
            <a:ext cx="5684168" cy="815975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Відкриті задачі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349500"/>
            <a:ext cx="5580112" cy="3383756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Учасники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семінару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розділилися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групи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по 3-5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чоловік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почали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вирішувати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другому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етапі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ранжирували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знайдені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яке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найкраще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яке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хороше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яке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гірше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Найкраще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кожна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група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представила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решті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учасників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семінару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аргументуючи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свій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вибір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 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завершенні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практикуму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проводилась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рефлексія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indent="0" algn="just">
              <a:buNone/>
            </a:pP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0" algn="just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Викладачі визначили, що відкриті задачі: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457200"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інтегрують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собі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областей;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45720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відкритих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немає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єдино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правильної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відповіді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457200"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відкриті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задачі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роблять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цікавим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Семінар «Учись мислити сміливо</a:t>
            </a:r>
            <a:r>
              <a:rPr lang="uk-UA" b="1" dirty="0" smtClean="0"/>
              <a:t>»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640960" cy="646331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Відкриті задачі – це задачі з </a:t>
            </a:r>
            <a:r>
              <a:rPr lang="uk-UA" dirty="0"/>
              <a:t>недостатньою </a:t>
            </a:r>
            <a:r>
              <a:rPr lang="uk-UA" dirty="0" smtClean="0"/>
              <a:t>умовою (або зайвими даними), які мають декілька правильних відповідей.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85051" y="2276872"/>
            <a:ext cx="295232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Відкриті задачі мають містити: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 smtClean="0"/>
              <a:t>опис</a:t>
            </a:r>
            <a:r>
              <a:rPr lang="ru-RU" sz="1600" dirty="0" smtClean="0"/>
              <a:t> </a:t>
            </a:r>
            <a:r>
              <a:rPr lang="ru-RU" sz="1600" dirty="0" err="1"/>
              <a:t>попередньої</a:t>
            </a:r>
            <a:r>
              <a:rPr lang="ru-RU" sz="1600" dirty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; 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суть </a:t>
            </a:r>
            <a:r>
              <a:rPr lang="ru-RU" sz="1600" dirty="0" err="1"/>
              <a:t>виниклої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, </a:t>
            </a:r>
            <a:r>
              <a:rPr lang="ru-RU" sz="1600" dirty="0" err="1"/>
              <a:t>претензію</a:t>
            </a:r>
            <a:r>
              <a:rPr lang="ru-RU" sz="1600" dirty="0"/>
              <a:t>, </a:t>
            </a:r>
            <a:r>
              <a:rPr lang="ru-RU" sz="1600" dirty="0" err="1" smtClean="0"/>
              <a:t>ситуацію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протиріччя</a:t>
            </a:r>
            <a:r>
              <a:rPr lang="ru-RU" sz="1600" dirty="0" smtClean="0"/>
              <a:t>;</a:t>
            </a:r>
            <a:r>
              <a:rPr lang="ru-RU" sz="1600" dirty="0"/>
              <a:t> 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 smtClean="0"/>
              <a:t>ресурси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даної</a:t>
            </a:r>
            <a:r>
              <a:rPr lang="ru-RU" sz="1600" dirty="0"/>
              <a:t> </a:t>
            </a:r>
            <a:r>
              <a:rPr lang="ru-RU" sz="1600" dirty="0" err="1"/>
              <a:t>задачі</a:t>
            </a:r>
            <a:r>
              <a:rPr lang="ru-RU" sz="1600" dirty="0"/>
              <a:t> (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випадків</a:t>
            </a:r>
            <a:r>
              <a:rPr lang="ru-RU" sz="1600" dirty="0"/>
              <a:t>, коли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ресурси</a:t>
            </a:r>
            <a:r>
              <a:rPr lang="ru-RU" sz="1600" dirty="0"/>
              <a:t> </a:t>
            </a:r>
            <a:r>
              <a:rPr lang="ru-RU" sz="1600" dirty="0" err="1"/>
              <a:t>очевидні</a:t>
            </a:r>
            <a:r>
              <a:rPr lang="ru-RU" sz="1600" dirty="0"/>
              <a:t> для тих, кому </a:t>
            </a:r>
            <a:r>
              <a:rPr lang="ru-RU" sz="1600" dirty="0" err="1"/>
              <a:t>призначена</a:t>
            </a:r>
            <a:r>
              <a:rPr lang="ru-RU" sz="1600" dirty="0"/>
              <a:t> задача); 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err="1" smtClean="0"/>
              <a:t>привабливий</a:t>
            </a:r>
            <a:r>
              <a:rPr lang="ru-RU" sz="1600" dirty="0" smtClean="0"/>
              <a:t> </a:t>
            </a:r>
            <a:r>
              <a:rPr lang="ru-RU" sz="1600" dirty="0"/>
              <a:t>сюжет.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34" y="5505068"/>
            <a:ext cx="1403564" cy="122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4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352800" cy="469768"/>
          </a:xfrm>
        </p:spPr>
        <p:txBody>
          <a:bodyPr/>
          <a:lstStyle/>
          <a:p>
            <a:r>
              <a:rPr lang="ru-RU" dirty="0"/>
              <a:t>Задача №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5977333"/>
            <a:ext cx="4248472" cy="548011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>
                <a:hlinkClick r:id="rId2"/>
              </a:rPr>
              <a:t>Тризадачник</a:t>
            </a:r>
            <a:r>
              <a:rPr lang="uk-UA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www.trizland.ru/tasks.php?top=50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032448" cy="2592288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 smtClean="0"/>
              <a:t>Є </a:t>
            </a:r>
            <a:r>
              <a:rPr lang="ru-RU" dirty="0" err="1"/>
              <a:t>іграшка</a:t>
            </a:r>
            <a:r>
              <a:rPr lang="ru-RU" dirty="0"/>
              <a:t> "</a:t>
            </a:r>
            <a:r>
              <a:rPr lang="ru-RU" dirty="0" smtClean="0"/>
              <a:t>ванька-встанька</a:t>
            </a:r>
            <a:r>
              <a:rPr lang="ru-RU" dirty="0"/>
              <a:t>". Неваляшка. На </a:t>
            </a:r>
            <a:r>
              <a:rPr lang="ru-RU" dirty="0" err="1"/>
              <a:t>заводі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 </a:t>
            </a:r>
            <a:r>
              <a:rPr lang="ru-RU" dirty="0" err="1"/>
              <a:t>замислились</a:t>
            </a:r>
            <a:r>
              <a:rPr lang="ru-RU" dirty="0"/>
              <a:t>, 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вдовконалити</a:t>
            </a:r>
            <a:r>
              <a:rPr lang="ru-RU" dirty="0"/>
              <a:t> </a:t>
            </a:r>
            <a:r>
              <a:rPr lang="ru-RU" dirty="0" err="1"/>
              <a:t>іргашку</a:t>
            </a:r>
            <a:r>
              <a:rPr lang="ru-RU" dirty="0"/>
              <a:t>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цікавішою</a:t>
            </a:r>
            <a:r>
              <a:rPr lang="ru-RU" dirty="0"/>
              <a:t>? І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, </a:t>
            </a:r>
            <a:r>
              <a:rPr lang="ru-RU" dirty="0"/>
              <a:t>не </a:t>
            </a:r>
            <a:r>
              <a:rPr lang="ru-RU" dirty="0" err="1"/>
              <a:t>змінюючі</a:t>
            </a:r>
            <a:r>
              <a:rPr lang="ru-RU" dirty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іграшки</a:t>
            </a:r>
            <a:r>
              <a:rPr lang="ru-RU" dirty="0"/>
              <a:t>. А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373216"/>
            <a:ext cx="4032448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Придумайте самостійно відкриту задачу у рамках дисципліни, яку Ви викладаєте.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6124" y="1340768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err="1"/>
              <a:t>Кросівки</a:t>
            </a:r>
            <a:r>
              <a:rPr lang="ru-RU" dirty="0"/>
              <a:t> "</a:t>
            </a:r>
            <a:r>
              <a:rPr lang="ru-RU" dirty="0" err="1"/>
              <a:t>Рібок</a:t>
            </a:r>
            <a:r>
              <a:rPr lang="ru-RU" dirty="0"/>
              <a:t>" </a:t>
            </a:r>
            <a:r>
              <a:rPr lang="ru-RU" dirty="0" err="1"/>
              <a:t>користуються</a:t>
            </a:r>
            <a:r>
              <a:rPr lang="ru-RU" dirty="0"/>
              <a:t> великою </a:t>
            </a:r>
            <a:r>
              <a:rPr lang="ru-RU" dirty="0" err="1"/>
              <a:t>популярністю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smtClean="0"/>
              <a:t>І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злодіїв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. </a:t>
            </a:r>
            <a:r>
              <a:rPr lang="ru-RU" dirty="0"/>
              <a:t>Фабрики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в </a:t>
            </a:r>
            <a:r>
              <a:rPr lang="ru-RU" dirty="0" err="1"/>
              <a:t>Тайвані</a:t>
            </a:r>
            <a:r>
              <a:rPr lang="ru-RU" dirty="0"/>
              <a:t> і </a:t>
            </a:r>
            <a:r>
              <a:rPr lang="ru-RU" dirty="0" err="1"/>
              <a:t>Таїланді</a:t>
            </a:r>
            <a:r>
              <a:rPr lang="ru-RU" dirty="0"/>
              <a:t> несли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. </a:t>
            </a:r>
            <a:r>
              <a:rPr lang="ru-RU" dirty="0" smtClean="0"/>
              <a:t>І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викрадання</a:t>
            </a:r>
            <a:r>
              <a:rPr lang="ru-RU" dirty="0" smtClean="0"/>
              <a:t> з фабрик, але й </a:t>
            </a:r>
            <a:r>
              <a:rPr lang="ru-RU" dirty="0" err="1" smtClean="0"/>
              <a:t>від</a:t>
            </a:r>
            <a:r>
              <a:rPr lang="ru-RU" dirty="0" smtClean="0"/>
              <a:t> продажу на ринках США за </a:t>
            </a:r>
            <a:r>
              <a:rPr lang="ru-RU" dirty="0" err="1" smtClean="0"/>
              <a:t>зниженими</a:t>
            </a:r>
            <a:r>
              <a:rPr lang="ru-RU" dirty="0" smtClean="0"/>
              <a:t> </a:t>
            </a:r>
            <a:r>
              <a:rPr lang="ru-RU" dirty="0" err="1" smtClean="0"/>
              <a:t>цінами</a:t>
            </a:r>
            <a:r>
              <a:rPr lang="ru-RU" dirty="0"/>
              <a:t>. </a:t>
            </a:r>
            <a:r>
              <a:rPr lang="ru-RU" dirty="0" err="1"/>
              <a:t>Конкурентоспроможність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знижувалася</a:t>
            </a:r>
            <a:r>
              <a:rPr lang="ru-RU" dirty="0"/>
              <a:t>. Як бути </a:t>
            </a:r>
            <a:r>
              <a:rPr lang="ru-RU" dirty="0" err="1"/>
              <a:t>корпорації</a:t>
            </a:r>
            <a:r>
              <a:rPr lang="ru-RU" dirty="0"/>
              <a:t> "</a:t>
            </a:r>
            <a:r>
              <a:rPr lang="ru-RU" dirty="0" err="1"/>
              <a:t>Рібок</a:t>
            </a:r>
            <a:r>
              <a:rPr lang="ru-RU" dirty="0"/>
              <a:t>"?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764704"/>
            <a:ext cx="3352800" cy="469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Задача №2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91" y="3501008"/>
            <a:ext cx="1730484" cy="131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0713"/>
            <a:ext cx="1719116" cy="15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12641" r="19887" b="4106"/>
          <a:stretch/>
        </p:blipFill>
        <p:spPr bwMode="auto">
          <a:xfrm>
            <a:off x="251520" y="822312"/>
            <a:ext cx="5328592" cy="577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1472"/>
            <a:ext cx="2731021" cy="18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641131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://www.trizland.ru/tasks.php?top=50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Тризадачник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4" y="2908224"/>
            <a:ext cx="2593198" cy="350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604448" cy="1524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Вирішування педагогічних ситуацій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55576" y="5805264"/>
            <a:ext cx="6418263" cy="939800"/>
          </a:xfrm>
        </p:spPr>
        <p:txBody>
          <a:bodyPr/>
          <a:lstStyle/>
          <a:p>
            <a:r>
              <a:rPr lang="uk-UA" dirty="0" smtClean="0"/>
              <a:t>Спробуйте вирішити самостійно!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" y="2348880"/>
            <a:ext cx="87825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342146" cy="1708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45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83568" y="1410928"/>
            <a:ext cx="3888432" cy="2376264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/>
              <a:t>Люди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роду дар,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народжується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омана</a:t>
            </a:r>
            <a:r>
              <a:rPr lang="ru-RU" dirty="0"/>
              <a:t>. </a:t>
            </a:r>
            <a:r>
              <a:rPr lang="ru-RU" dirty="0" err="1"/>
              <a:t>Інноваторство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навичка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,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й </a:t>
            </a:r>
            <a:r>
              <a:rPr lang="ru-RU" dirty="0" err="1" smtClean="0"/>
              <a:t>удосконалювати</a:t>
            </a:r>
            <a:endParaRPr lang="ru-RU" dirty="0" smtClean="0"/>
          </a:p>
          <a:p>
            <a:pPr algn="r"/>
            <a:r>
              <a:rPr lang="ru-RU" i="1" dirty="0" err="1" smtClean="0"/>
              <a:t>Філ</a:t>
            </a:r>
            <a:r>
              <a:rPr lang="ru-RU" i="1" dirty="0" smtClean="0"/>
              <a:t> </a:t>
            </a:r>
            <a:r>
              <a:rPr lang="ru-RU" i="1" dirty="0" err="1"/>
              <a:t>Маккінні</a:t>
            </a:r>
            <a:r>
              <a:rPr lang="ru-RU" i="1" dirty="0"/>
              <a:t> (</a:t>
            </a:r>
            <a:r>
              <a:rPr lang="en-US" i="1" dirty="0"/>
              <a:t>Phil McKinney</a:t>
            </a:r>
            <a:r>
              <a:rPr lang="en-US" i="1" dirty="0" smtClean="0"/>
              <a:t>)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403" y="260648"/>
            <a:ext cx="7704856" cy="67666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Як виростити креативного викладача?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130789" cy="41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1"/>
          <p:cNvSpPr txBox="1">
            <a:spLocks/>
          </p:cNvSpPr>
          <p:nvPr/>
        </p:nvSpPr>
        <p:spPr>
          <a:xfrm>
            <a:off x="640399" y="3971297"/>
            <a:ext cx="3888432" cy="2376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dirty="0" err="1" smtClean="0"/>
              <a:t>Креативність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комбінувати</a:t>
            </a:r>
            <a:r>
              <a:rPr lang="ru-RU" dirty="0"/>
              <a:t> і </a:t>
            </a:r>
            <a:r>
              <a:rPr lang="ru-RU" dirty="0" err="1"/>
              <a:t>рекомбінувати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—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власного</a:t>
            </a:r>
            <a:r>
              <a:rPr lang="ru-RU" dirty="0"/>
              <a:t> запасу </a:t>
            </a:r>
            <a:r>
              <a:rPr lang="ru-RU" dirty="0" err="1"/>
              <a:t>спогадів</a:t>
            </a:r>
            <a:r>
              <a:rPr lang="ru-RU" dirty="0"/>
              <a:t> і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— </a:t>
            </a:r>
            <a:r>
              <a:rPr lang="ru-RU" dirty="0" err="1"/>
              <a:t>новими</a:t>
            </a:r>
            <a:r>
              <a:rPr lang="ru-RU" dirty="0"/>
              <a:t>, </a:t>
            </a:r>
            <a:r>
              <a:rPr lang="ru-RU" dirty="0" err="1"/>
              <a:t>оригінальними</a:t>
            </a:r>
            <a:r>
              <a:rPr lang="ru-RU" dirty="0"/>
              <a:t> і </a:t>
            </a:r>
            <a:r>
              <a:rPr lang="ru-RU" dirty="0" err="1"/>
              <a:t>успішними</a:t>
            </a:r>
            <a:r>
              <a:rPr lang="ru-RU" dirty="0"/>
              <a:t> способами</a:t>
            </a:r>
            <a:r>
              <a:rPr lang="ru-RU" dirty="0" smtClean="0"/>
              <a:t>" </a:t>
            </a:r>
          </a:p>
          <a:p>
            <a:pPr indent="457200" algn="r"/>
            <a:r>
              <a:rPr lang="ru-RU" i="1" dirty="0" err="1" smtClean="0"/>
              <a:t>Шеллі</a:t>
            </a:r>
            <a:r>
              <a:rPr lang="ru-RU" i="1" dirty="0" smtClean="0"/>
              <a:t> </a:t>
            </a:r>
            <a:r>
              <a:rPr lang="ru-RU" i="1" dirty="0" err="1" smtClean="0"/>
              <a:t>Карсон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623731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Розгляньте </a:t>
            </a:r>
            <a:r>
              <a:rPr lang="uk-UA" sz="1400" dirty="0" err="1" smtClean="0"/>
              <a:t>роздатковий</a:t>
            </a:r>
            <a:r>
              <a:rPr lang="uk-UA" sz="1400" dirty="0" smtClean="0"/>
              <a:t> матеріал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31" y="6272137"/>
            <a:ext cx="3238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14" y="290736"/>
            <a:ext cx="7772400" cy="906016"/>
          </a:xfrm>
        </p:spPr>
        <p:txBody>
          <a:bodyPr/>
          <a:lstStyle/>
          <a:p>
            <a:r>
              <a:rPr lang="uk-UA" dirty="0" smtClean="0"/>
              <a:t>Креативність та інновації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2699792" y="3356992"/>
            <a:ext cx="6264696" cy="2544859"/>
          </a:xfrm>
        </p:spPr>
        <p:txBody>
          <a:bodyPr>
            <a:normAutofit fontScale="70000" lnSpcReduction="20000"/>
          </a:bodyPr>
          <a:lstStyle/>
          <a:p>
            <a:pPr indent="274320" algn="just"/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Креативність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творення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нових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рішень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науково-професійному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процесі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інновації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як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застосування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практиці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Отже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інновація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здатність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людини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впровадження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творчих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задумів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274320" algn="just"/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Креативність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доцільно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розглядати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як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нових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ідей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інновація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ж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полягає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у “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перекладі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” таких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ідей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мову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практики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Інновація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впровадження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нових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поліпшених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способів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виконання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274320" algn="r"/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</a:rPr>
              <a:t>West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21288"/>
            <a:ext cx="910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Як риса характеру</a:t>
            </a:r>
            <a:r>
              <a:rPr lang="ru-RU" i="1" dirty="0" smtClean="0"/>
              <a:t>, </a:t>
            </a:r>
            <a:r>
              <a:rPr lang="ru-RU" i="1" dirty="0" err="1" smtClean="0"/>
              <a:t>креативність</a:t>
            </a:r>
            <a:r>
              <a:rPr lang="ru-RU" i="1" dirty="0" smtClean="0"/>
              <a:t> </a:t>
            </a:r>
            <a:r>
              <a:rPr lang="ru-RU" i="1" dirty="0" err="1"/>
              <a:t>стосується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, а не </a:t>
            </a:r>
            <a:r>
              <a:rPr lang="ru-RU" i="1" dirty="0" err="1"/>
              <a:t>властивості</a:t>
            </a:r>
            <a:r>
              <a:rPr lang="ru-RU" i="1" dirty="0"/>
              <a:t> </a:t>
            </a:r>
            <a:r>
              <a:rPr lang="ru-RU" i="1" dirty="0" err="1"/>
              <a:t>продуктів</a:t>
            </a:r>
            <a:r>
              <a:rPr lang="ru-RU" i="1" dirty="0"/>
              <a:t> </a:t>
            </a:r>
            <a:r>
              <a:rPr lang="ru-RU" i="1" dirty="0" err="1" smtClean="0"/>
              <a:t>творчості</a:t>
            </a:r>
            <a:r>
              <a:rPr lang="ru-RU" i="1" dirty="0" smtClean="0"/>
              <a:t>. Тому </a:t>
            </a:r>
            <a:r>
              <a:rPr lang="ru-RU" i="1" dirty="0" err="1"/>
              <a:t>креативним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людина</a:t>
            </a:r>
            <a:r>
              <a:rPr lang="ru-RU" i="1" dirty="0"/>
              <a:t>, а не продукт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організація</a:t>
            </a:r>
            <a:r>
              <a:rPr lang="ru-RU" i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728192" cy="15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Администратор\Рабочий стол\для педсовета\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12" y="1196752"/>
            <a:ext cx="4896544" cy="19662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119675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Креативні люди ЗНАЮТЬ, що вони креативні. </a:t>
            </a:r>
          </a:p>
          <a:p>
            <a:pPr algn="ctr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А тому все, що вони роблять, іде саме з цією думкою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7776864" cy="3672408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головний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Знань</a:t>
            </a:r>
            <a:endParaRPr lang="ru-RU" dirty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напрямна</a:t>
            </a:r>
            <a:r>
              <a:rPr lang="ru-RU" dirty="0"/>
              <a:t> для студента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для студента, 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при </a:t>
            </a:r>
            <a:r>
              <a:rPr lang="ru-RU" dirty="0" err="1" smtClean="0"/>
              <a:t>умі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головна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Постулати для викладача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96441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О. В. </a:t>
            </a:r>
            <a:r>
              <a:rPr lang="uk-UA" dirty="0" err="1" smtClean="0"/>
              <a:t>Співаковський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28" y="3981336"/>
            <a:ext cx="1911127" cy="253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/>
              <a:t>Звертаючи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креативність</a:t>
            </a:r>
            <a:r>
              <a:rPr lang="ru-RU" dirty="0"/>
              <a:t>» не є </a:t>
            </a:r>
            <a:r>
              <a:rPr lang="ru-RU" dirty="0" err="1"/>
              <a:t>синонімом</a:t>
            </a:r>
            <a:r>
              <a:rPr lang="ru-RU" dirty="0"/>
              <a:t> </a:t>
            </a:r>
            <a:r>
              <a:rPr lang="ru-RU" dirty="0" err="1"/>
              <a:t>поняттю</a:t>
            </a:r>
            <a:r>
              <a:rPr lang="ru-RU" dirty="0"/>
              <a:t> «</a:t>
            </a:r>
            <a:r>
              <a:rPr lang="ru-RU" dirty="0" err="1"/>
              <a:t>творчість</a:t>
            </a:r>
            <a:r>
              <a:rPr lang="ru-RU" dirty="0"/>
              <a:t>», </a:t>
            </a:r>
            <a:r>
              <a:rPr lang="ru-RU" dirty="0" err="1"/>
              <a:t>відзначимо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натхненні</a:t>
            </a:r>
            <a:r>
              <a:rPr lang="ru-RU" dirty="0"/>
              <a:t>, </a:t>
            </a:r>
            <a:r>
              <a:rPr lang="ru-RU" dirty="0" err="1"/>
              <a:t>осяянні</a:t>
            </a:r>
            <a:r>
              <a:rPr lang="ru-RU" dirty="0"/>
              <a:t> автора,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, </a:t>
            </a:r>
            <a:r>
              <a:rPr lang="ru-RU" dirty="0" err="1" smtClean="0"/>
              <a:t>експресіях</a:t>
            </a:r>
            <a:r>
              <a:rPr lang="ru-RU" dirty="0"/>
              <a:t>, </a:t>
            </a:r>
            <a:r>
              <a:rPr lang="ru-RU" dirty="0" err="1"/>
              <a:t>ірраціональному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6532" y="227687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b="1" i="1" dirty="0" err="1"/>
              <a:t>креативний</a:t>
            </a:r>
            <a:r>
              <a:rPr lang="ru-RU" b="1" i="1" dirty="0"/>
              <a:t> </a:t>
            </a:r>
            <a:r>
              <a:rPr lang="ru-RU" b="1" i="1" dirty="0" err="1"/>
              <a:t>процес</a:t>
            </a:r>
            <a:r>
              <a:rPr lang="ru-RU" dirty="0"/>
              <a:t>, то головною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i="1" dirty="0" err="1"/>
              <a:t>прагматичний</a:t>
            </a:r>
            <a:r>
              <a:rPr lang="ru-RU" i="1" dirty="0"/>
              <a:t> </a:t>
            </a:r>
            <a:r>
              <a:rPr lang="ru-RU" i="1" dirty="0" err="1"/>
              <a:t>елемент</a:t>
            </a:r>
            <a:r>
              <a:rPr lang="ru-RU" dirty="0"/>
              <a:t>, тверда </a:t>
            </a:r>
            <a:r>
              <a:rPr lang="ru-RU" dirty="0" err="1"/>
              <a:t>раціональність</a:t>
            </a:r>
            <a:r>
              <a:rPr lang="ru-RU" dirty="0"/>
              <a:t>, </a:t>
            </a:r>
            <a:r>
              <a:rPr lang="ru-RU" b="1" i="1" dirty="0" err="1"/>
              <a:t>орієнтація</a:t>
            </a:r>
            <a:r>
              <a:rPr lang="ru-RU" b="1" i="1" dirty="0"/>
              <a:t> на результат</a:t>
            </a:r>
            <a:r>
              <a:rPr lang="ru-RU" dirty="0"/>
              <a:t>, практична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споконвічне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навіщо</a:t>
            </a:r>
            <a:r>
              <a:rPr lang="ru-RU" dirty="0"/>
              <a:t>, для кого і як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, і, </a:t>
            </a:r>
            <a:r>
              <a:rPr lang="ru-RU" dirty="0" err="1"/>
              <a:t>власне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4221088"/>
            <a:ext cx="3168352" cy="22322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Творчість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діяльність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, в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результаті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якої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створюється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продукт,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відрізняється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оригінальністю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4572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У широкому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сенсі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творчість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визначається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як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людиною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активно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перетвореної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дійсності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4572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вузькому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сенсі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творчість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діяльність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, результатом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якої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є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нових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матеріальних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духовних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</a:rPr>
              <a:t>цінностей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941168"/>
            <a:ext cx="396044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Что бы не означала креативность, она является частью решения проблемы.</a:t>
            </a:r>
          </a:p>
          <a:p>
            <a:pPr algn="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</a:rPr>
              <a:t>Брайан </a:t>
            </a:r>
            <a:r>
              <a:rPr lang="ru-RU" sz="1600" b="1" i="1" dirty="0" err="1">
                <a:solidFill>
                  <a:schemeClr val="tx2">
                    <a:lumMod val="50000"/>
                  </a:schemeClr>
                </a:solidFill>
              </a:rPr>
              <a:t>Олдис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83" y="2130676"/>
            <a:ext cx="3738835" cy="18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3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2" y="2852936"/>
            <a:ext cx="18002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54726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диктуйте студентам, </a:t>
            </a:r>
            <a:r>
              <a:rPr lang="ru-RU" dirty="0" err="1"/>
              <a:t>що</a:t>
            </a:r>
            <a:r>
              <a:rPr lang="ru-RU" dirty="0"/>
              <a:t> і як </a:t>
            </a:r>
            <a:r>
              <a:rPr lang="ru-RU" dirty="0" err="1" smtClean="0"/>
              <a:t>вивчати</a:t>
            </a:r>
            <a:endParaRPr lang="ru-RU" dirty="0" smtClean="0"/>
          </a:p>
          <a:p>
            <a:r>
              <a:rPr lang="ru-RU" dirty="0" smtClean="0"/>
              <a:t>Не обмежуйте </a:t>
            </a:r>
            <a:r>
              <a:rPr lang="ru-RU" dirty="0" err="1" smtClean="0"/>
              <a:t>студентові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endParaRPr lang="ru-RU" dirty="0" smtClean="0"/>
          </a:p>
          <a:p>
            <a:r>
              <a:rPr lang="ru-RU" dirty="0" err="1" smtClean="0"/>
              <a:t>Мисліть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</a:p>
          <a:p>
            <a:r>
              <a:rPr lang="ru-RU" dirty="0" err="1"/>
              <a:t>Акцентуйте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 smtClean="0"/>
              <a:t>питаннях</a:t>
            </a:r>
            <a:r>
              <a:rPr lang="ru-RU" dirty="0" smtClean="0"/>
              <a:t>,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</a:t>
            </a:r>
            <a:r>
              <a:rPr lang="ru-RU" dirty="0" err="1" smtClean="0"/>
              <a:t>аналізуйте</a:t>
            </a:r>
            <a:endParaRPr lang="ru-RU" dirty="0" smtClean="0"/>
          </a:p>
          <a:p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інноваційні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: </a:t>
            </a:r>
            <a:r>
              <a:rPr lang="ru-RU" dirty="0" err="1" smtClean="0"/>
              <a:t>експериментуйте</a:t>
            </a:r>
            <a:r>
              <a:rPr lang="ru-RU" dirty="0" smtClean="0"/>
              <a:t>, </a:t>
            </a:r>
            <a:r>
              <a:rPr lang="ru-RU" dirty="0" err="1" smtClean="0"/>
              <a:t>упроваджуйте</a:t>
            </a:r>
            <a:r>
              <a:rPr lang="ru-RU" dirty="0" smtClean="0"/>
              <a:t>, </a:t>
            </a:r>
            <a:r>
              <a:rPr lang="ru-RU" dirty="0" err="1" smtClean="0"/>
              <a:t>творіть</a:t>
            </a:r>
            <a:endParaRPr lang="ru-RU" dirty="0" smtClean="0"/>
          </a:p>
          <a:p>
            <a:r>
              <a:rPr lang="uk-UA" dirty="0" smtClean="0"/>
              <a:t>Не бійтеся нового</a:t>
            </a:r>
          </a:p>
          <a:p>
            <a:r>
              <a:rPr lang="uk-UA" dirty="0" smtClean="0"/>
              <a:t>Спираючись на існуючі стандарти, виходьте за рамки академічної системи</a:t>
            </a:r>
          </a:p>
          <a:p>
            <a:r>
              <a:rPr lang="uk-UA" dirty="0" smtClean="0"/>
              <a:t>Використовуйте методи проектів, </a:t>
            </a:r>
            <a:r>
              <a:rPr lang="uk-UA" dirty="0" err="1" smtClean="0"/>
              <a:t>веб-квестів</a:t>
            </a:r>
            <a:r>
              <a:rPr lang="uk-UA" dirty="0" smtClean="0"/>
              <a:t>, корпоративне навчання, будь-які педагогічні інновації</a:t>
            </a:r>
          </a:p>
          <a:p>
            <a:r>
              <a:rPr lang="uk-UA" dirty="0" smtClean="0"/>
              <a:t>Стимулюйте допитливість студентів</a:t>
            </a:r>
          </a:p>
          <a:p>
            <a:r>
              <a:rPr lang="uk-UA" dirty="0" smtClean="0"/>
              <a:t>Ніколи не зупиняйтеся на досягнутому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055" y="229734"/>
            <a:ext cx="8229600" cy="895010"/>
          </a:xfrm>
        </p:spPr>
        <p:txBody>
          <a:bodyPr/>
          <a:lstStyle/>
          <a:p>
            <a:r>
              <a:rPr lang="uk-UA" dirty="0" smtClean="0"/>
              <a:t>Поради викладачам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020272" y="1340768"/>
            <a:ext cx="288032" cy="1584176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48174" y="18448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Педагогіка свободи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4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00" y="1623791"/>
            <a:ext cx="2809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788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Кто хочет — ищет возможности. Кто не хочет — ищет причины.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9" y="1484784"/>
            <a:ext cx="3428908" cy="27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2273"/>
            <a:ext cx="3710359" cy="306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3" t="58489" r="23473" b="16814"/>
          <a:stretch/>
        </p:blipFill>
        <p:spPr bwMode="auto">
          <a:xfrm>
            <a:off x="1115616" y="4814099"/>
            <a:ext cx="3178029" cy="15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2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4944"/>
            <a:ext cx="8229600" cy="858424"/>
          </a:xfrm>
        </p:spPr>
        <p:txBody>
          <a:bodyPr/>
          <a:lstStyle/>
          <a:p>
            <a:r>
              <a:rPr lang="uk-UA" dirty="0" smtClean="0"/>
              <a:t>Девізи креативного педагога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4196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0" y="1135462"/>
            <a:ext cx="3483496" cy="12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381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3081"/>
            <a:ext cx="4689709" cy="138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38" y="2615120"/>
            <a:ext cx="25241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38" y="5157192"/>
            <a:ext cx="27241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ша\Desktop\Картинки\картинки о школе\Найди_ашипку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01208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64088" y="1340768"/>
            <a:ext cx="3312368" cy="49685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800" dirty="0" smtClean="0"/>
              <a:t>       </a:t>
            </a:r>
            <a:r>
              <a:rPr lang="ru-RU" sz="1800" dirty="0" err="1" smtClean="0"/>
              <a:t>Базуються</a:t>
            </a:r>
            <a:r>
              <a:rPr lang="ru-RU" sz="1800" dirty="0" smtClean="0"/>
              <a:t> на принципах</a:t>
            </a:r>
            <a:r>
              <a:rPr lang="ru-RU" sz="1800" dirty="0"/>
              <a:t>: </a:t>
            </a:r>
          </a:p>
          <a:p>
            <a:pPr algn="just"/>
            <a:r>
              <a:rPr lang="ru-RU" sz="1800" b="0" dirty="0" err="1" smtClean="0"/>
              <a:t>відповідності</a:t>
            </a:r>
            <a:r>
              <a:rPr lang="ru-RU" sz="1800" b="0" dirty="0" smtClean="0"/>
              <a:t> </a:t>
            </a:r>
            <a:r>
              <a:rPr lang="ru-RU" sz="1800" b="0" dirty="0" err="1"/>
              <a:t>зовнішнього</a:t>
            </a:r>
            <a:r>
              <a:rPr lang="ru-RU" sz="1800" b="0" dirty="0"/>
              <a:t> </a:t>
            </a:r>
            <a:r>
              <a:rPr lang="ru-RU" sz="1800" b="0" dirty="0" err="1"/>
              <a:t>освітнього</a:t>
            </a:r>
            <a:r>
              <a:rPr lang="ru-RU" sz="1800" b="0" dirty="0"/>
              <a:t> продукту </a:t>
            </a:r>
            <a:r>
              <a:rPr lang="ru-RU" sz="1800" b="0" dirty="0" smtClean="0"/>
              <a:t>студента </a:t>
            </a:r>
            <a:r>
              <a:rPr lang="ru-RU" sz="1800" b="0" dirty="0" err="1" smtClean="0"/>
              <a:t>його</a:t>
            </a:r>
            <a:r>
              <a:rPr lang="ru-RU" sz="1800" b="0" dirty="0" smtClean="0"/>
              <a:t> </a:t>
            </a:r>
            <a:r>
              <a:rPr lang="ru-RU" sz="1800" dirty="0" err="1"/>
              <a:t>внутрішнім</a:t>
            </a:r>
            <a:r>
              <a:rPr lang="ru-RU" sz="1800" dirty="0"/>
              <a:t> </a:t>
            </a:r>
            <a:r>
              <a:rPr lang="ru-RU" sz="1800" dirty="0" smtClean="0"/>
              <a:t>потребам</a:t>
            </a:r>
            <a:endParaRPr lang="ru-RU" sz="1800" dirty="0"/>
          </a:p>
          <a:p>
            <a:pPr algn="just"/>
            <a:r>
              <a:rPr lang="ru-RU" sz="1800" dirty="0" err="1" smtClean="0"/>
              <a:t>індивідуальної</a:t>
            </a:r>
            <a:r>
              <a:rPr lang="ru-RU" sz="1800" b="0" dirty="0" smtClean="0"/>
              <a:t> </a:t>
            </a:r>
            <a:r>
              <a:rPr lang="ru-RU" sz="1800" b="0" dirty="0" err="1"/>
              <a:t>освітньої</a:t>
            </a:r>
            <a:r>
              <a:rPr lang="ru-RU" sz="1800" b="0" dirty="0"/>
              <a:t> </a:t>
            </a:r>
            <a:r>
              <a:rPr lang="ru-RU" sz="1800" b="0" dirty="0" err="1"/>
              <a:t>траєкторії</a:t>
            </a:r>
            <a:r>
              <a:rPr lang="ru-RU" sz="1800" b="0" dirty="0"/>
              <a:t> </a:t>
            </a:r>
            <a:r>
              <a:rPr lang="ru-RU" sz="1800" b="0" dirty="0" smtClean="0"/>
              <a:t>студента в </a:t>
            </a:r>
            <a:r>
              <a:rPr lang="ru-RU" sz="1800" b="0" dirty="0" err="1"/>
              <a:t>освітньому</a:t>
            </a:r>
            <a:r>
              <a:rPr lang="ru-RU" sz="1800" b="0" dirty="0"/>
              <a:t> </a:t>
            </a:r>
            <a:r>
              <a:rPr lang="ru-RU" sz="1800" b="0" dirty="0" err="1" smtClean="0"/>
              <a:t>просторі</a:t>
            </a:r>
            <a:endParaRPr lang="ru-RU" sz="1800" b="0" dirty="0" smtClean="0"/>
          </a:p>
          <a:p>
            <a:pPr algn="just"/>
            <a:r>
              <a:rPr lang="ru-RU" sz="1800" dirty="0" err="1" smtClean="0"/>
              <a:t>інтерактивності</a:t>
            </a:r>
            <a:r>
              <a:rPr lang="ru-RU" sz="1800" dirty="0" smtClean="0"/>
              <a:t> </a:t>
            </a:r>
            <a:r>
              <a:rPr lang="ru-RU" sz="1800" dirty="0"/>
              <a:t>занять</a:t>
            </a:r>
            <a:r>
              <a:rPr lang="ru-RU" sz="1800" b="0" dirty="0"/>
              <a:t>, </a:t>
            </a:r>
            <a:r>
              <a:rPr lang="ru-RU" sz="1800" b="0" dirty="0" err="1" smtClean="0"/>
              <a:t>що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здійснюється</a:t>
            </a:r>
            <a:r>
              <a:rPr lang="ru-RU" sz="1800" b="0" dirty="0" smtClean="0"/>
              <a:t> </a:t>
            </a:r>
            <a:r>
              <a:rPr lang="ru-RU" sz="1800" b="0" dirty="0"/>
              <a:t>за </a:t>
            </a:r>
            <a:r>
              <a:rPr lang="ru-RU" sz="1800" b="0" dirty="0" err="1"/>
              <a:t>допомогою</a:t>
            </a:r>
            <a:r>
              <a:rPr lang="ru-RU" sz="1800" b="0" dirty="0"/>
              <a:t> </a:t>
            </a:r>
            <a:r>
              <a:rPr lang="ru-RU" sz="1800" b="0" dirty="0" err="1" smtClean="0"/>
              <a:t>телекомунікацій</a:t>
            </a:r>
            <a:endParaRPr lang="ru-RU" sz="1800" b="0" dirty="0"/>
          </a:p>
          <a:p>
            <a:pPr algn="just"/>
            <a:r>
              <a:rPr lang="ru-RU" sz="1800" dirty="0" err="1" smtClean="0"/>
              <a:t>відкритої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комунікації</a:t>
            </a:r>
            <a:endParaRPr lang="ru-RU" sz="1800" dirty="0" smtClean="0"/>
          </a:p>
          <a:p>
            <a:pPr algn="just"/>
            <a:r>
              <a:rPr lang="uk-UA" sz="1800" b="0" dirty="0" smtClean="0"/>
              <a:t>Творчої свободи студента </a:t>
            </a:r>
            <a:endParaRPr lang="ru-RU" sz="1800" b="0" dirty="0" smtClean="0"/>
          </a:p>
          <a:p>
            <a:pPr algn="just"/>
            <a:r>
              <a:rPr lang="ru-RU" sz="1800" dirty="0" smtClean="0"/>
              <a:t>«У ногу з часом»,</a:t>
            </a:r>
          </a:p>
          <a:p>
            <a:pPr algn="just"/>
            <a:r>
              <a:rPr lang="ru-RU" sz="1800" b="0" dirty="0" smtClean="0"/>
              <a:t>«Будь </a:t>
            </a:r>
            <a:r>
              <a:rPr lang="ru-RU" sz="1800" b="0" dirty="0" err="1" smtClean="0"/>
              <a:t>ближчим</a:t>
            </a:r>
            <a:r>
              <a:rPr lang="ru-RU" sz="1800" b="0" dirty="0" smtClean="0"/>
              <a:t> до студента»</a:t>
            </a:r>
            <a:r>
              <a:rPr lang="ru-RU" sz="1800" b="0" dirty="0"/>
              <a:t/>
            </a:r>
            <a:br>
              <a:rPr lang="ru-RU" sz="1800" b="0" dirty="0"/>
            </a:br>
            <a:endParaRPr lang="ru-RU" sz="1800" b="0" dirty="0" smtClean="0"/>
          </a:p>
          <a:p>
            <a:pPr marL="0" indent="0" algn="ctr">
              <a:buNone/>
            </a:pPr>
            <a:r>
              <a:rPr lang="ru-RU" sz="2600" i="1" dirty="0" err="1" smtClean="0">
                <a:solidFill>
                  <a:schemeClr val="tx1"/>
                </a:solidFill>
              </a:rPr>
              <a:t>Креативне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>
                <a:solidFill>
                  <a:schemeClr val="tx1"/>
                </a:solidFill>
              </a:rPr>
              <a:t>навчання</a:t>
            </a:r>
            <a:r>
              <a:rPr lang="ru-RU" sz="2600" i="1" dirty="0">
                <a:solidFill>
                  <a:schemeClr val="tx1"/>
                </a:solidFill>
              </a:rPr>
              <a:t> </a:t>
            </a:r>
            <a:r>
              <a:rPr lang="ru-RU" sz="2600" i="1" dirty="0" err="1">
                <a:solidFill>
                  <a:schemeClr val="tx1"/>
                </a:solidFill>
              </a:rPr>
              <a:t>передбачає</a:t>
            </a:r>
            <a:r>
              <a:rPr lang="ru-RU" sz="2600" i="1" dirty="0">
                <a:solidFill>
                  <a:schemeClr val="tx1"/>
                </a:solidFill>
              </a:rPr>
              <a:t> </a:t>
            </a:r>
            <a:r>
              <a:rPr lang="ru-RU" sz="2600" i="1" dirty="0" err="1">
                <a:solidFill>
                  <a:schemeClr val="tx1"/>
                </a:solidFill>
              </a:rPr>
              <a:t>розвиток</a:t>
            </a:r>
            <a:r>
              <a:rPr lang="ru-RU" sz="2600" i="1" dirty="0">
                <a:solidFill>
                  <a:schemeClr val="tx1"/>
                </a:solidFill>
              </a:rPr>
              <a:t> </a:t>
            </a:r>
            <a:r>
              <a:rPr lang="ru-RU" sz="2600" i="1" dirty="0" err="1">
                <a:solidFill>
                  <a:schemeClr val="tx1"/>
                </a:solidFill>
              </a:rPr>
              <a:t>творчого</a:t>
            </a:r>
            <a:r>
              <a:rPr lang="ru-RU" sz="2600" i="1" dirty="0">
                <a:solidFill>
                  <a:schemeClr val="tx1"/>
                </a:solidFill>
              </a:rPr>
              <a:t> </a:t>
            </a:r>
            <a:r>
              <a:rPr lang="ru-RU" sz="2600" i="1" dirty="0" err="1">
                <a:solidFill>
                  <a:schemeClr val="tx1"/>
                </a:solidFill>
              </a:rPr>
              <a:t>мислення</a:t>
            </a:r>
            <a:r>
              <a:rPr lang="ru-RU" sz="2600" i="1" dirty="0">
                <a:solidFill>
                  <a:schemeClr val="tx1"/>
                </a:solidFill>
              </a:rPr>
              <a:t>, </a:t>
            </a:r>
            <a:r>
              <a:rPr lang="ru-RU" sz="2600" i="1" dirty="0" err="1">
                <a:solidFill>
                  <a:schemeClr val="tx1"/>
                </a:solidFill>
              </a:rPr>
              <a:t>уяви</a:t>
            </a:r>
            <a:r>
              <a:rPr lang="ru-RU" sz="2600" i="1" dirty="0">
                <a:solidFill>
                  <a:schemeClr val="tx1"/>
                </a:solidFill>
              </a:rPr>
              <a:t>, </a:t>
            </a:r>
            <a:r>
              <a:rPr lang="ru-RU" sz="2600" i="1" dirty="0" err="1" smtClean="0">
                <a:solidFill>
                  <a:schemeClr val="tx1"/>
                </a:solidFill>
              </a:rPr>
              <a:t>інтуїції</a:t>
            </a:r>
            <a:r>
              <a:rPr lang="ru-RU" sz="2600" i="1" dirty="0" smtClean="0">
                <a:solidFill>
                  <a:schemeClr val="tx1"/>
                </a:solidFill>
              </a:rPr>
              <a:t>…</a:t>
            </a:r>
            <a:r>
              <a:rPr lang="ru-RU" sz="2600" i="1" dirty="0">
                <a:solidFill>
                  <a:schemeClr val="tx1"/>
                </a:solidFill>
              </a:rPr>
              <a:t> </a:t>
            </a:r>
            <a:br>
              <a:rPr lang="ru-RU" sz="2600" i="1" dirty="0">
                <a:solidFill>
                  <a:schemeClr val="tx1"/>
                </a:solidFill>
              </a:rPr>
            </a:br>
            <a:endParaRPr lang="ru-RU" sz="2600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395536" y="1556792"/>
            <a:ext cx="4610824" cy="4248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0" dirty="0" smtClean="0"/>
              <a:t> </a:t>
            </a:r>
          </a:p>
          <a:p>
            <a:r>
              <a:rPr lang="ru-RU" dirty="0"/>
              <a:t>Метод «</a:t>
            </a:r>
            <a:r>
              <a:rPr lang="ru-RU" dirty="0" err="1"/>
              <a:t>мозкового</a:t>
            </a:r>
            <a:r>
              <a:rPr lang="ru-RU" dirty="0"/>
              <a:t> штурму»</a:t>
            </a:r>
            <a:endParaRPr lang="ru-RU" sz="2400" b="0" dirty="0" smtClean="0"/>
          </a:p>
          <a:p>
            <a:r>
              <a:rPr lang="ru-RU" sz="2400" b="0" dirty="0" err="1" smtClean="0"/>
              <a:t>Педагогічний</a:t>
            </a:r>
            <a:r>
              <a:rPr lang="ru-RU" sz="2400" b="0" dirty="0" smtClean="0"/>
              <a:t> метод студента, що </a:t>
            </a:r>
            <a:r>
              <a:rPr lang="ru-RU" sz="2400" b="0" dirty="0"/>
              <a:t>виконує роль </a:t>
            </a:r>
            <a:r>
              <a:rPr lang="ru-RU" sz="2400" b="0" dirty="0" err="1" smtClean="0"/>
              <a:t>викладача</a:t>
            </a:r>
            <a:endParaRPr lang="ru-RU" sz="2400" b="0" dirty="0" smtClean="0"/>
          </a:p>
          <a:p>
            <a:r>
              <a:rPr lang="ru-RU" sz="2400" b="0" dirty="0" smtClean="0"/>
              <a:t>Метод «морфологічного </a:t>
            </a:r>
            <a:r>
              <a:rPr lang="ru-RU" sz="2400" b="0" dirty="0"/>
              <a:t>аналізу</a:t>
            </a:r>
            <a:r>
              <a:rPr lang="ru-RU" sz="2400" b="0" dirty="0" smtClean="0"/>
              <a:t>»</a:t>
            </a:r>
          </a:p>
          <a:p>
            <a:r>
              <a:rPr lang="uk-UA" sz="2400" b="0" dirty="0" smtClean="0"/>
              <a:t>Метод </a:t>
            </a:r>
            <a:r>
              <a:rPr lang="uk-UA" sz="2400" b="0" dirty="0"/>
              <a:t>«Якби…»</a:t>
            </a:r>
          </a:p>
          <a:p>
            <a:r>
              <a:rPr lang="uk-UA" sz="2400" b="0" dirty="0" smtClean="0"/>
              <a:t>Метод придумування</a:t>
            </a:r>
            <a:endParaRPr lang="uk-UA" sz="2400" b="0" dirty="0"/>
          </a:p>
          <a:p>
            <a:r>
              <a:rPr lang="uk-UA" sz="2400" b="0" dirty="0" smtClean="0"/>
              <a:t>Метод </a:t>
            </a:r>
            <a:r>
              <a:rPr lang="uk-UA" sz="2400" b="0" dirty="0"/>
              <a:t>гіперболізації</a:t>
            </a:r>
          </a:p>
          <a:p>
            <a:r>
              <a:rPr lang="uk-UA" sz="2400" b="0" dirty="0" smtClean="0"/>
              <a:t>Метод інверсії …</a:t>
            </a:r>
          </a:p>
          <a:p>
            <a:r>
              <a:rPr lang="uk-UA" dirty="0" smtClean="0"/>
              <a:t>Метод проектів</a:t>
            </a:r>
          </a:p>
          <a:p>
            <a:r>
              <a:rPr lang="ru-RU" sz="2000" b="0" dirty="0" smtClean="0"/>
              <a:t>Метод </a:t>
            </a:r>
            <a:r>
              <a:rPr lang="ru-RU" sz="2000" b="0" dirty="0" err="1" smtClean="0"/>
              <a:t>відкритих</a:t>
            </a:r>
            <a:r>
              <a:rPr lang="ru-RU" sz="2000" b="0" dirty="0" smtClean="0"/>
              <a:t> задач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b="0" dirty="0"/>
          </a:p>
        </p:txBody>
      </p:sp>
      <p:pic>
        <p:nvPicPr>
          <p:cNvPr id="3075" name="Picture 3" descr="C:\Users\Даша\Desktop\Картинки\Коллекция картинок (Microsoft)\684650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28" y="5648312"/>
            <a:ext cx="2019300" cy="79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52353"/>
            <a:ext cx="8539534" cy="54864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tx1"/>
                </a:solidFill>
              </a:rPr>
              <a:t>Креативний педагог - креативні методи навчання</a:t>
            </a:r>
            <a:endParaRPr lang="ru-RU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89751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Головні </a:t>
            </a:r>
            <a:r>
              <a:rPr lang="uk-UA" sz="2400" b="1" dirty="0"/>
              <a:t>ознаки креативності освіти:</a:t>
            </a:r>
            <a:endParaRPr lang="ru-RU" sz="2400" b="1" dirty="0"/>
          </a:p>
          <a:p>
            <a:r>
              <a:rPr lang="uk-UA" dirty="0"/>
              <a:t>• перехід від дисциплінарно-орієнтованої системи навчання до </a:t>
            </a:r>
            <a:r>
              <a:rPr lang="uk-UA" dirty="0" smtClean="0"/>
              <a:t>проектно-творчої та ресурсно-орієнтованої;</a:t>
            </a:r>
            <a:endParaRPr lang="ru-RU" dirty="0"/>
          </a:p>
          <a:p>
            <a:r>
              <a:rPr lang="uk-UA" dirty="0"/>
              <a:t>• організація навчально-виховного процесу, що здійснюється з позицій особистісного підходу, у межах якого розвиток виявляється як оволодіння </a:t>
            </a:r>
            <a:r>
              <a:rPr lang="uk-UA" dirty="0" smtClean="0"/>
              <a:t>студентом морально </a:t>
            </a:r>
            <a:r>
              <a:rPr lang="uk-UA" dirty="0"/>
              <a:t>усвідомленою внутрішньою свободою, як формування у </a:t>
            </a:r>
            <a:r>
              <a:rPr lang="uk-UA" dirty="0" smtClean="0"/>
              <a:t>нього </a:t>
            </a:r>
            <a:r>
              <a:rPr lang="uk-UA" dirty="0"/>
              <a:t>творчих здібностей і розкриття усіх </a:t>
            </a:r>
            <a:r>
              <a:rPr lang="uk-UA" dirty="0" smtClean="0"/>
              <a:t>потенціалів </a:t>
            </a:r>
            <a:r>
              <a:rPr lang="uk-UA" dirty="0"/>
              <a:t>індивідуальності;</a:t>
            </a:r>
            <a:endParaRPr lang="ru-RU" dirty="0"/>
          </a:p>
          <a:p>
            <a:r>
              <a:rPr lang="uk-UA" dirty="0"/>
              <a:t>• зміна стратегій, спрямованих на особистісно-відтворюване засвоєння фундаментальних знань за допомогою викладача, паралельне застосування та адаптація їх у практиці та створення максимальних умов для використання знань у передбачуваних обставинах на основі розвинутих творчих здібностей;</a:t>
            </a:r>
            <a:endParaRPr lang="ru-RU" dirty="0"/>
          </a:p>
          <a:p>
            <a:r>
              <a:rPr lang="uk-UA" dirty="0"/>
              <a:t>• зміна суб’єкт-об’єктних взаємин у навчанні на суб’єкт-суб’єктні</a:t>
            </a:r>
            <a:r>
              <a:rPr lang="uk-UA" dirty="0" smtClean="0"/>
              <a:t>;</a:t>
            </a:r>
          </a:p>
          <a:p>
            <a:r>
              <a:rPr lang="uk-UA" dirty="0"/>
              <a:t>• зростання значення наукових знань і можливості їх практичної реалізації;</a:t>
            </a:r>
            <a:endParaRPr lang="ru-RU" dirty="0"/>
          </a:p>
          <a:p>
            <a:r>
              <a:rPr lang="uk-UA" dirty="0"/>
              <a:t>• зміна ціннісних орієнтацій, установка на рефлексивно-творче засвоєння нових знань, продуктивне їх впровадження і творче використання;</a:t>
            </a:r>
            <a:endParaRPr lang="ru-RU" dirty="0"/>
          </a:p>
          <a:p>
            <a:r>
              <a:rPr lang="uk-UA" dirty="0"/>
              <a:t>• застосування інноваційних технологій навчання;</a:t>
            </a:r>
            <a:endParaRPr lang="ru-RU" dirty="0"/>
          </a:p>
          <a:p>
            <a:r>
              <a:rPr lang="uk-UA" dirty="0"/>
              <a:t>• реалізація </a:t>
            </a:r>
            <a:r>
              <a:rPr lang="uk-UA" dirty="0" smtClean="0"/>
              <a:t>неперервної освіти – освіти протягом усього життя.</a:t>
            </a:r>
            <a:endParaRPr lang="ru-RU" dirty="0"/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772400" cy="152400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chemeClr val="tx1"/>
                </a:solidFill>
              </a:rPr>
              <a:t>Дякую</a:t>
            </a:r>
            <a:r>
              <a:rPr lang="ru-RU" sz="9600" b="1" dirty="0" smtClean="0">
                <a:solidFill>
                  <a:schemeClr val="tx1"/>
                </a:solidFill>
              </a:rPr>
              <a:t> за </a:t>
            </a:r>
            <a:r>
              <a:rPr lang="ru-RU" sz="9600" b="1" dirty="0" err="1" smtClean="0">
                <a:solidFill>
                  <a:schemeClr val="tx1"/>
                </a:solidFill>
              </a:rPr>
              <a:t>увагу</a:t>
            </a:r>
            <a:r>
              <a:rPr lang="ru-RU" sz="9600" b="1" dirty="0" smtClean="0">
                <a:solidFill>
                  <a:schemeClr val="tx1"/>
                </a:solidFill>
              </a:rPr>
              <a:t>!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58749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к.пед.н</a:t>
            </a:r>
            <a:r>
              <a:rPr lang="uk-UA" dirty="0" smtClean="0"/>
              <a:t>. Кононец Наталія Василівна</a:t>
            </a:r>
          </a:p>
          <a:p>
            <a:r>
              <a:rPr lang="fr-FR" u="sng" dirty="0" smtClean="0">
                <a:hlinkClick r:id="rId2"/>
              </a:rPr>
              <a:t>natalka</a:t>
            </a:r>
            <a:r>
              <a:rPr lang="en-US" u="sng" dirty="0">
                <a:hlinkClick r:id="rId2"/>
              </a:rPr>
              <a:t>_</a:t>
            </a:r>
            <a:r>
              <a:rPr lang="fr-FR" u="sng" dirty="0">
                <a:hlinkClick r:id="rId2"/>
              </a:rPr>
              <a:t>poltava</a:t>
            </a:r>
            <a:r>
              <a:rPr lang="en-US" u="sng" dirty="0">
                <a:hlinkClick r:id="rId2"/>
              </a:rPr>
              <a:t>@</a:t>
            </a:r>
            <a:r>
              <a:rPr lang="fr-FR" u="sng" dirty="0">
                <a:hlinkClick r:id="rId2"/>
              </a:rPr>
              <a:t>mail</a:t>
            </a:r>
            <a:r>
              <a:rPr lang="en-US" u="sng" dirty="0">
                <a:hlinkClick r:id="rId2"/>
              </a:rPr>
              <a:t>.</a:t>
            </a:r>
            <a:r>
              <a:rPr lang="fr-FR" u="sng" dirty="0">
                <a:hlinkClick r:id="rId2"/>
              </a:rPr>
              <a:t>ru</a:t>
            </a:r>
            <a:r>
              <a:rPr lang="uk-UA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7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18469"/>
          <a:stretch/>
        </p:blipFill>
        <p:spPr bwMode="auto">
          <a:xfrm>
            <a:off x="51360" y="2018576"/>
            <a:ext cx="1309511" cy="1470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4689"/>
            <a:ext cx="2750815" cy="201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628800"/>
            <a:ext cx="7408333" cy="3450696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  <a:r>
              <a:rPr lang="uk-UA" dirty="0">
                <a:solidFill>
                  <a:srgbClr val="002060"/>
                </a:solidFill>
              </a:rPr>
              <a:t> – процес людської діяльності, що створює якісно нові матеріальні й духовні цінності</a:t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 smtClean="0">
              <a:solidFill>
                <a:srgbClr val="002060"/>
              </a:solidFill>
            </a:endParaRPr>
          </a:p>
          <a:p>
            <a:pPr algn="just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Креативність 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-   творчі здібності індивіда, які характеризуються готовністю до створення принципово нових ідей, які відхиляються від традиційних або прийнятих схем мислення</a:t>
            </a:r>
            <a:br>
              <a:rPr lang="uk-UA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 творчість чи креативність?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427596"/>
            <a:ext cx="2486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471" y="594298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  <a:r>
              <a:rPr lang="uk-UA" dirty="0" smtClean="0">
                <a:solidFill>
                  <a:srgbClr val="002060"/>
                </a:solidFill>
              </a:rPr>
              <a:t> -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Креативність –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7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Є. С. Громов і В. А. </a:t>
            </a:r>
            <a:r>
              <a:rPr lang="uk-UA" sz="3200" dirty="0" err="1"/>
              <a:t>Моляко</a:t>
            </a:r>
            <a:r>
              <a:rPr lang="uk-UA" sz="3200" dirty="0"/>
              <a:t> називають сім ознак креативності: 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smtClean="0"/>
              <a:t>оригінальність,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err="1" smtClean="0"/>
              <a:t>евристичність</a:t>
            </a:r>
            <a:r>
              <a:rPr lang="uk-UA" sz="3200" dirty="0"/>
              <a:t>, 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smtClean="0"/>
              <a:t>фантазію</a:t>
            </a:r>
            <a:r>
              <a:rPr lang="uk-UA" sz="3200" dirty="0"/>
              <a:t>, 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smtClean="0"/>
              <a:t>активність</a:t>
            </a:r>
            <a:r>
              <a:rPr lang="uk-UA" sz="3200" dirty="0"/>
              <a:t>, 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err="1" smtClean="0"/>
              <a:t>концентрованість</a:t>
            </a:r>
            <a:r>
              <a:rPr lang="uk-UA" sz="3200" dirty="0"/>
              <a:t>, 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smtClean="0"/>
              <a:t>чіткість</a:t>
            </a:r>
            <a:r>
              <a:rPr lang="uk-UA" sz="3200" dirty="0"/>
              <a:t>, 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3200" dirty="0" smtClean="0"/>
              <a:t>чутливість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37516" cy="495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ля педсовета\juggler-e13127074618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4365104"/>
            <a:ext cx="2504605" cy="2315579"/>
          </a:xfrm>
          <a:noFill/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4427984" y="1700808"/>
            <a:ext cx="449769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Дуже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незвичайні;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Мають широкі погляди;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Бачать те, чого інші не помічають;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Завжди мають ідеї;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Нестандартно мислять;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Займаються творчою діяльністю;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Веселі та дотепні;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Вільні та  невимушені.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28470" y="3702177"/>
            <a:ext cx="464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Дивляться на речі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зашорено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Мислять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стереотипно;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мають фантазії;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Нічого не можуть придумати;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Нудні та похмурі;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Посередні.</a:t>
            </a:r>
          </a:p>
          <a:p>
            <a:pPr eaLnBrk="1" hangingPunct="1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5" y="332656"/>
            <a:ext cx="853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FontTx/>
              <a:buNone/>
            </a:pPr>
            <a:r>
              <a:rPr lang="uk-UA" sz="3600" b="1" dirty="0"/>
              <a:t>Чим відрізняються креативні </a:t>
            </a:r>
            <a:r>
              <a:rPr lang="uk-UA" sz="3600" b="1" dirty="0" smtClean="0"/>
              <a:t>люди </a:t>
            </a:r>
            <a:r>
              <a:rPr lang="uk-UA" sz="3600" b="1" dirty="0"/>
              <a:t>від не креативних </a:t>
            </a:r>
            <a:r>
              <a:rPr lang="uk-UA" sz="3600" b="1" dirty="0" smtClean="0"/>
              <a:t>???</a:t>
            </a:r>
            <a:endParaRPr lang="uk-UA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520280" cy="16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2277"/>
            <a:ext cx="3662026" cy="277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2969" y="2924944"/>
            <a:ext cx="8561519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Характерологічні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креативного педагога: </a:t>
            </a:r>
            <a:endParaRPr lang="ru-RU" dirty="0"/>
          </a:p>
          <a:p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шаблону </a:t>
            </a:r>
            <a:endParaRPr lang="ru-RU" dirty="0"/>
          </a:p>
          <a:p>
            <a:r>
              <a:rPr lang="ru-RU" dirty="0" err="1" smtClean="0"/>
              <a:t>оригінальність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ініціативність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наполегливість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uk-UA" dirty="0" err="1" smtClean="0"/>
              <a:t>комунікативність</a:t>
            </a:r>
            <a:endParaRPr lang="ru-RU" dirty="0"/>
          </a:p>
          <a:p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самоорганізація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працездатність</a:t>
            </a:r>
            <a:endParaRPr lang="ru-RU" dirty="0" smtClean="0"/>
          </a:p>
          <a:p>
            <a:r>
              <a:rPr lang="uk-UA" dirty="0" smtClean="0"/>
              <a:t>почуття гумору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/>
              <a:t>Креативний педагог </a:t>
            </a:r>
            <a:r>
              <a:rPr lang="uk-UA" sz="2800" dirty="0"/>
              <a:t>– це </a:t>
            </a:r>
            <a:r>
              <a:rPr lang="ru-RU" sz="2800" dirty="0"/>
              <a:t>педагог, </a:t>
            </a:r>
            <a:r>
              <a:rPr lang="ru-RU" sz="2800" dirty="0" err="1" smtClean="0"/>
              <a:t>готовий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err="1"/>
              <a:t>швидкої</a:t>
            </a:r>
            <a:r>
              <a:rPr lang="ru-RU" sz="2800" dirty="0"/>
              <a:t> </a:t>
            </a:r>
            <a:r>
              <a:rPr lang="ru-RU" sz="2800" dirty="0" err="1"/>
              <a:t>переорієнтації</a:t>
            </a:r>
            <a:r>
              <a:rPr lang="ru-RU" sz="2800" dirty="0"/>
              <a:t>, переходу до </a:t>
            </a:r>
            <a:r>
              <a:rPr lang="ru-RU" sz="2800" dirty="0" err="1"/>
              <a:t>якісно</a:t>
            </a:r>
            <a:r>
              <a:rPr lang="ru-RU" sz="2800" dirty="0"/>
              <a:t> </a:t>
            </a:r>
            <a:r>
              <a:rPr lang="ru-RU" sz="2800" dirty="0" err="1"/>
              <a:t>нової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r>
              <a:rPr lang="ru-RU" sz="2800" dirty="0"/>
              <a:t> </a:t>
            </a:r>
            <a:r>
              <a:rPr lang="ru-RU" sz="2800" dirty="0" err="1"/>
              <a:t>мислення</a:t>
            </a:r>
            <a:r>
              <a:rPr lang="ru-RU" sz="2800" dirty="0"/>
              <a:t>, </a:t>
            </a:r>
            <a:r>
              <a:rPr lang="ru-RU" sz="2800" dirty="0" err="1"/>
              <a:t>нестандартних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r>
              <a:rPr lang="ru-RU" sz="2800" dirty="0"/>
              <a:t> в </a:t>
            </a:r>
            <a:r>
              <a:rPr lang="ru-RU" sz="2800" dirty="0" err="1"/>
              <a:t>екстремальних</a:t>
            </a:r>
            <a:r>
              <a:rPr lang="ru-RU" sz="2800" dirty="0"/>
              <a:t>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, </a:t>
            </a:r>
            <a:r>
              <a:rPr lang="ru-RU" sz="2800" dirty="0" err="1" smtClean="0"/>
              <a:t>здатний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60" y="3573016"/>
            <a:ext cx="2952328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Секрет креативності полягає в умінні ховати джерела своїх ідей</a:t>
            </a:r>
          </a:p>
          <a:p>
            <a:pPr algn="r"/>
            <a:r>
              <a:rPr lang="uk-UA" i="1" dirty="0" smtClean="0">
                <a:solidFill>
                  <a:schemeClr val="bg2">
                    <a:lumMod val="10000"/>
                  </a:schemeClr>
                </a:solidFill>
              </a:rPr>
              <a:t>А.Ейнштейн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1948"/>
            <a:ext cx="1243922" cy="13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5711214"/>
              </p:ext>
            </p:extLst>
          </p:nvPr>
        </p:nvGraphicFramePr>
        <p:xfrm>
          <a:off x="3048000" y="2189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58892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Креативність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err="1"/>
              <a:t>мотивація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дивергентність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перетворень</a:t>
            </a:r>
            <a:r>
              <a:rPr lang="ru-RU" dirty="0"/>
              <a:t>) + </a:t>
            </a:r>
            <a:r>
              <a:rPr lang="ru-RU" b="1" dirty="0" err="1"/>
              <a:t>естетичні</a:t>
            </a:r>
            <a:r>
              <a:rPr lang="ru-RU" b="1" dirty="0"/>
              <a:t> </a:t>
            </a:r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формотворчість</a:t>
            </a:r>
            <a:r>
              <a:rPr lang="ru-RU" dirty="0"/>
              <a:t>, </a:t>
            </a:r>
            <a:r>
              <a:rPr lang="ru-RU" dirty="0" err="1"/>
              <a:t>перфекціонизм</a:t>
            </a:r>
            <a:r>
              <a:rPr lang="ru-RU" dirty="0"/>
              <a:t>, </a:t>
            </a:r>
            <a:r>
              <a:rPr lang="ru-RU" dirty="0" err="1"/>
              <a:t>асоціативність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9410" y="2204864"/>
            <a:ext cx="2676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/>
              <a:t> </a:t>
            </a:r>
            <a:r>
              <a:rPr lang="uk-UA" sz="1400" dirty="0" smtClean="0"/>
              <a:t>         КРЕАТИВНІСТЬ </a:t>
            </a:r>
            <a:r>
              <a:rPr lang="uk-UA" sz="1400" dirty="0"/>
              <a:t>викладача аграрного коледжу – це інтегральна якість особистості останнього, яка визначає здатність до творчості й розвивається в процесі фахової підготовки та подальшої професійної діяльності. Вона проявляється </a:t>
            </a:r>
            <a:r>
              <a:rPr lang="uk-UA" sz="1400" dirty="0" smtClean="0"/>
              <a:t>через: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400" dirty="0" smtClean="0"/>
              <a:t>уміння </a:t>
            </a:r>
            <a:r>
              <a:rPr lang="uk-UA" sz="1400" dirty="0"/>
              <a:t>створювати креативну атмосферу, </a:t>
            </a:r>
            <a:endParaRPr lang="uk-UA" sz="14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400" dirty="0" smtClean="0"/>
              <a:t>бачити </a:t>
            </a:r>
            <a:r>
              <a:rPr lang="uk-UA" sz="1400" dirty="0"/>
              <a:t>педагогічні проблеми</a:t>
            </a:r>
            <a:r>
              <a:rPr lang="uk-UA" sz="1400" dirty="0" smtClean="0"/>
              <a:t>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400" dirty="0" smtClean="0"/>
              <a:t>знаходити </a:t>
            </a:r>
            <a:r>
              <a:rPr lang="uk-UA" sz="1400" dirty="0"/>
              <a:t>нові оригінальні й продуктивні шляхи їхнього вирішення</a:t>
            </a:r>
            <a:r>
              <a:rPr lang="uk-UA" sz="1400" dirty="0" smtClean="0"/>
              <a:t>,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uk-UA" sz="1400" dirty="0" smtClean="0"/>
              <a:t>творчо </a:t>
            </a:r>
            <a:r>
              <a:rPr lang="uk-UA" sz="1400" dirty="0"/>
              <a:t>використовуючи природні об’єкти та педагогічний експеримент.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5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2871</TotalTime>
  <Words>3839</Words>
  <Application>Microsoft Office PowerPoint</Application>
  <PresentationFormat>Экран (4:3)</PresentationFormat>
  <Paragraphs>384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формування креативного педагога як необхідна умова реалізації інновацій та інтенсивних технологій навчання у вищому навчальному закладі І–ІІ рівнів акредитації</vt:lpstr>
      <vt:lpstr>Що ж таке креативність?</vt:lpstr>
      <vt:lpstr>Що ж таке креативність?</vt:lpstr>
      <vt:lpstr>Презентация PowerPoint</vt:lpstr>
      <vt:lpstr>Так творчість чи креативність?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Риси творчого викладача: </vt:lpstr>
      <vt:lpstr>Презентация PowerPoint</vt:lpstr>
      <vt:lpstr>Формування креативного педагога забезпечується такими чинниками: </vt:lpstr>
      <vt:lpstr>Створення креативного середовища у ВНЗ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Організація тренінгів </vt:lpstr>
      <vt:lpstr>Презентация PowerPoint</vt:lpstr>
      <vt:lpstr>Тренінг «Креативний педагог»</vt:lpstr>
      <vt:lpstr>Правила тренінгу</vt:lpstr>
      <vt:lpstr>4. Вправа «Педагогічна проблема, над якою я працюю»</vt:lpstr>
      <vt:lpstr>Презентация PowerPoint</vt:lpstr>
      <vt:lpstr>Вправа «Що я бачу»</vt:lpstr>
      <vt:lpstr>Вправа «Оптична ілюзія»</vt:lpstr>
      <vt:lpstr>Вправа на завершення тренінгу</vt:lpstr>
      <vt:lpstr>Технологія творчих педагогічних майстерень</vt:lpstr>
      <vt:lpstr>Презентация PowerPoint</vt:lpstr>
      <vt:lpstr>Етапи проведення майстерні</vt:lpstr>
      <vt:lpstr>Педагогічні задачі (ситуації)</vt:lpstr>
      <vt:lpstr>Відкриті задачі</vt:lpstr>
      <vt:lpstr>Задача №1</vt:lpstr>
      <vt:lpstr>Тризадачник</vt:lpstr>
      <vt:lpstr>Вирішування педагогічних ситуацій</vt:lpstr>
      <vt:lpstr>Як виростити креативного викладача?</vt:lpstr>
      <vt:lpstr>Креативність та інновації</vt:lpstr>
      <vt:lpstr>Постулати для викладача</vt:lpstr>
      <vt:lpstr>Поради викладачам</vt:lpstr>
      <vt:lpstr>Презентация PowerPoint</vt:lpstr>
      <vt:lpstr>Девізи креативного педагога</vt:lpstr>
      <vt:lpstr>Креативний педагог - креативні методи навчання</vt:lpstr>
      <vt:lpstr>Презентация PowerPoint</vt:lpstr>
      <vt:lpstr>Дякую за увагу!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Natalka</dc:creator>
  <cp:lastModifiedBy>Natalka</cp:lastModifiedBy>
  <cp:revision>403</cp:revision>
  <dcterms:created xsi:type="dcterms:W3CDTF">2013-02-15T09:14:53Z</dcterms:created>
  <dcterms:modified xsi:type="dcterms:W3CDTF">2013-06-13T10:31:22Z</dcterms:modified>
</cp:coreProperties>
</file>